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FAE45-37EC-423A-9609-285600D79F10}" v="7" dt="2025-04-16T15:00:1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69492" autoAdjust="0"/>
  </p:normalViewPr>
  <p:slideViewPr>
    <p:cSldViewPr snapToGrid="0">
      <p:cViewPr varScale="1">
        <p:scale>
          <a:sx n="77" d="100"/>
          <a:sy n="77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Adamczyk" userId="2babbbe9-f31d-4642-bddf-33b357cd9dce" providerId="ADAL" clId="{074FAE45-37EC-423A-9609-285600D79F10}"/>
    <pc:docChg chg="undo custSel addSld delSld modSld">
      <pc:chgData name="Kate Adamczyk" userId="2babbbe9-f31d-4642-bddf-33b357cd9dce" providerId="ADAL" clId="{074FAE45-37EC-423A-9609-285600D79F10}" dt="2025-04-16T15:01:49.064" v="459" actId="5793"/>
      <pc:docMkLst>
        <pc:docMk/>
      </pc:docMkLst>
      <pc:sldChg chg="modNotesTx">
        <pc:chgData name="Kate Adamczyk" userId="2babbbe9-f31d-4642-bddf-33b357cd9dce" providerId="ADAL" clId="{074FAE45-37EC-423A-9609-285600D79F10}" dt="2025-04-16T15:01:49.064" v="459" actId="5793"/>
        <pc:sldMkLst>
          <pc:docMk/>
          <pc:sldMk cId="3188261424" sldId="256"/>
        </pc:sldMkLst>
      </pc:sldChg>
      <pc:sldChg chg="add del">
        <pc:chgData name="Kate Adamczyk" userId="2babbbe9-f31d-4642-bddf-33b357cd9dce" providerId="ADAL" clId="{074FAE45-37EC-423A-9609-285600D79F10}" dt="2025-04-10T09:46:42.524" v="1" actId="47"/>
        <pc:sldMkLst>
          <pc:docMk/>
          <pc:sldMk cId="1846900827" sldId="257"/>
        </pc:sldMkLst>
      </pc:sldChg>
      <pc:sldChg chg="add del">
        <pc:chgData name="Kate Adamczyk" userId="2babbbe9-f31d-4642-bddf-33b357cd9dce" providerId="ADAL" clId="{074FAE45-37EC-423A-9609-285600D79F10}" dt="2025-04-10T09:52:04.885" v="7" actId="47"/>
        <pc:sldMkLst>
          <pc:docMk/>
          <pc:sldMk cId="941129366" sldId="264"/>
        </pc:sldMkLst>
      </pc:sldChg>
      <pc:sldChg chg="delSp add del setBg delDesignElem">
        <pc:chgData name="Kate Adamczyk" userId="2babbbe9-f31d-4642-bddf-33b357cd9dce" providerId="ADAL" clId="{074FAE45-37EC-423A-9609-285600D79F10}" dt="2025-04-10T09:52:04.367" v="6" actId="47"/>
        <pc:sldMkLst>
          <pc:docMk/>
          <pc:sldMk cId="44833484" sldId="5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DF22-2EF8-4971-ADAF-FCAA2C9A5010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946A4-39A8-4691-8546-4FB6784EE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89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EIC offers free and confidential support to anyone in our industry – with no membership or hidden catches.</a:t>
            </a:r>
          </a:p>
          <a:p>
            <a:r>
              <a:rPr lang="en-GB" dirty="0"/>
              <a:t>They offer a wide range of services, including mental health support, legal advice, as well as emergency financial assistance.</a:t>
            </a:r>
          </a:p>
          <a:p>
            <a:r>
              <a:rPr lang="en-GB" dirty="0"/>
              <a:t>They’re there to weather the storm with you whatever challenges you’re facing.</a:t>
            </a:r>
          </a:p>
          <a:p>
            <a:endParaRPr lang="en-GB" dirty="0"/>
          </a:p>
          <a:p>
            <a:r>
              <a:rPr lang="en-GB" dirty="0"/>
              <a:t>You can access the charity by completing the online form, emailing them or calling the helpline (Monday – Friday, 9am – 5pm).</a:t>
            </a:r>
          </a:p>
          <a:p>
            <a:endParaRPr lang="en-GB" dirty="0"/>
          </a:p>
          <a:p>
            <a:r>
              <a:rPr lang="en-GB" dirty="0"/>
              <a:t>If you want to get involved or find out more information scan the QR code or visit </a:t>
            </a:r>
            <a:r>
              <a:rPr lang="en-GB"/>
              <a:t>their website.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7946A4-39A8-4691-8546-4FB6784EE1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8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9EA1-E684-9649-032A-2CAEDF4A5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FEEB06-B85B-A18B-307E-45AA95E4C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2DFEE-C236-2308-092E-4293AA53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5A9AC-5FBF-AF14-5353-0FF394E6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8441A-92C0-0537-DA5D-95C684C6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34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BD85-6686-04E8-4BD1-F8C2F9DA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1CE18-E845-7F8C-5BD9-C99F519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FF33A-1F1B-0EA9-1741-75CF16B0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64D1B-3FF9-4E83-4D7B-B2032598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51BD-3AA7-6450-BB5C-AD902A87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3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A0524-DF10-9B40-0CA2-752AA529F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14D19-A360-484C-003C-ED90F3238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D3D85-6A9D-F94B-2B2D-11D9656D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12905-CDC1-E107-B8C6-E3B8E2D8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E2A5-5C27-CD63-14F9-CCA7D037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6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3781-8B88-71A0-35E1-902978DD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BE274-586D-778D-39C5-92E953BC9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02734-2CAE-2C19-D26A-697499FE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86E84-FF3D-CC73-3840-2CFAB65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482D9-6E1E-AC23-95D1-B295AE97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1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5434-9944-2322-5D36-01C85C6C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D4C11-2BAB-900B-FC06-F4FF7322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CF6AE-61EC-456B-B458-E56D44EB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F966-696F-479B-AE17-215E4DCD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8F32F-DBBD-7C4F-F9C4-B52900EB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3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1B8B-69ED-3DB1-F60C-F159AD2FC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7AA97-75AB-8972-3A6D-17CB05AA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EBE98-E062-2B4D-7050-22DE632D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9F50B-13BF-C611-5957-9899FA90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9B528-F1E0-DDCD-F6FF-5EE405620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F625B-4CCB-98EA-6D88-C6ADF08AB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2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D033-26DB-2BA5-03DE-5FB83D51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F6129-4D31-4F17-E54C-5CD462F45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EA94C-7E2F-E4A9-327C-216DED39A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701F5-2D96-CB65-5F14-B949A75D7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EB14C7-AA9A-AC43-CC56-2E018991E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F7093-AAFE-71D8-4723-BCCE1474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A99B6-369B-DF09-A5CD-D543A837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C82B9-7EB4-1189-5C4D-145B56B0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8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37E7-622E-AA04-A728-9FA64839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1D944-432A-41E2-D176-DA5650DC4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92A80-D10B-CE84-C2D6-0E3C4444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5BAF83-45BA-8046-646A-54B24AEA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74731-34E3-8E64-51C6-9AF68C66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D6094-633C-E537-F032-424FCCAE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AD035-DFF7-44B1-2F4E-223E2843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BBED-1833-1DBD-A1F4-5D78D38C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519E5-BE64-18E1-F867-0B41C808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D4029-4268-7C13-4405-02C421568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4F552-9CD4-6355-FA93-323A4262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79A30-344A-1A1B-3577-D093FB4C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FF0C1-3279-E206-5178-42B54548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8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22F4-AB27-D5AB-1E0C-63D176CC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80057-D32E-1746-FE4E-996C99455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68057-A3F1-511A-5170-B5488752A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5AEFB-E618-9676-BAD4-EAA7D38B1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04775-B3DB-4D3E-A78B-414CED42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212C6-BF07-108E-CDED-559D5075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EA0DD4-81B5-A79D-E33C-6E1E67906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20AD9-AC2D-971E-36CC-3594C2B4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10913-A866-01F9-848F-9279EE558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4929D-C4E1-4C88-8D20-608EA3E42BAF}" type="datetimeFigureOut">
              <a:rPr lang="en-GB" smtClean="0"/>
              <a:t>16/04/2025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82686-CCCD-941A-0D0C-F7715BAED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0066-EAE9-5E72-4182-378A5F4D2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310EB5-23C7-41AA-9951-06AF96D4F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6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1C92AC-0E4A-5BA9-E854-FD73D3D84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055" y="0"/>
            <a:ext cx="12282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6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f05a1b-1709-48a7-acd0-7876afca5f56" xsi:nil="true"/>
    <lcf76f155ced4ddcb4097134ff3c332f xmlns="42360612-b091-4584-bdb8-3d353291e9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9DF38E69B30A4A89C1ADA6E1087F46" ma:contentTypeVersion="19" ma:contentTypeDescription="Create a new document." ma:contentTypeScope="" ma:versionID="2810330f7bab129699fe986ee7d03abb">
  <xsd:schema xmlns:xsd="http://www.w3.org/2001/XMLSchema" xmlns:xs="http://www.w3.org/2001/XMLSchema" xmlns:p="http://schemas.microsoft.com/office/2006/metadata/properties" xmlns:ns2="e4f05a1b-1709-48a7-acd0-7876afca5f56" xmlns:ns3="42360612-b091-4584-bdb8-3d353291e9f4" targetNamespace="http://schemas.microsoft.com/office/2006/metadata/properties" ma:root="true" ma:fieldsID="23244a71945b0282cdb8f71a8a4b683b" ns2:_="" ns3:_="">
    <xsd:import namespace="e4f05a1b-1709-48a7-acd0-7876afca5f56"/>
    <xsd:import namespace="42360612-b091-4584-bdb8-3d353291e9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05a1b-1709-48a7-acd0-7876afca5f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bcaedd2-b99c-486d-9367-95480693ab71}" ma:internalName="TaxCatchAll" ma:showField="CatchAllData" ma:web="e4f05a1b-1709-48a7-acd0-7876afca5f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60612-b091-4584-bdb8-3d353291e9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10e6ad-a04b-492e-9b1b-e7e230ac03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AB23F3-9A0C-40CB-A3C9-811AACF623DF}">
  <ds:schemaRefs>
    <ds:schemaRef ds:uri="http://schemas.microsoft.com/office/2006/metadata/properties"/>
    <ds:schemaRef ds:uri="http://schemas.microsoft.com/office/infopath/2007/PartnerControls"/>
    <ds:schemaRef ds:uri="e4f05a1b-1709-48a7-acd0-7876afca5f56"/>
    <ds:schemaRef ds:uri="42360612-b091-4584-bdb8-3d353291e9f4"/>
  </ds:schemaRefs>
</ds:datastoreItem>
</file>

<file path=customXml/itemProps2.xml><?xml version="1.0" encoding="utf-8"?>
<ds:datastoreItem xmlns:ds="http://schemas.openxmlformats.org/officeDocument/2006/customXml" ds:itemID="{A10F2683-903E-4C50-9361-1E9D224596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CEE00-A81A-4E76-AAC2-E86F76D4E8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f05a1b-1709-48a7-acd0-7876afca5f56"/>
    <ds:schemaRef ds:uri="42360612-b091-4584-bdb8-3d353291e9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Adamczyk</dc:creator>
  <cp:lastModifiedBy>Kate Adamczyk</cp:lastModifiedBy>
  <cp:revision>1</cp:revision>
  <dcterms:created xsi:type="dcterms:W3CDTF">2025-04-02T05:28:10Z</dcterms:created>
  <dcterms:modified xsi:type="dcterms:W3CDTF">2025-04-16T15:01:50Z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0x0101006F9DF38E69B30A4A89C1ADA6E1087F46</vt:lpwstr>
  </property>
  <property fmtid="{D5CDD505-2E9C-101B-9397-08002B2CF9AE}" pid="3" name="MediaServiceImageTags">
    <vt:lpwstr/>
  </property>
</Properties>
</file>