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591" r:id="rId5"/>
    <p:sldId id="2076137850" r:id="rId6"/>
    <p:sldId id="279" r:id="rId7"/>
    <p:sldId id="2076137852" r:id="rId8"/>
    <p:sldId id="264" r:id="rId9"/>
    <p:sldId id="2076137851" r:id="rId10"/>
    <p:sldId id="207613785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CEE47D-5F1B-7117-964F-B6FFF481DB76}" name="Jess Vailima" initials="JV" userId="S::jess.vailima@electricalcharity.org::762e5484-0fcb-41ca-a41d-573b445829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C36"/>
    <a:srgbClr val="009BD0"/>
    <a:srgbClr val="E5481D"/>
    <a:srgbClr val="F3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C196E7-4743-493A-A8F2-9808716CF27B}" v="1" dt="2025-02-04T16:22:15.0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998" autoAdjust="0"/>
  </p:normalViewPr>
  <p:slideViewPr>
    <p:cSldViewPr snapToGrid="0">
      <p:cViewPr varScale="1">
        <p:scale>
          <a:sx n="95" d="100"/>
          <a:sy n="95" d="100"/>
        </p:scale>
        <p:origin x="11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Adamczyk" userId="2babbbe9-f31d-4642-bddf-33b357cd9dce" providerId="ADAL" clId="{C6EDE877-E193-41A6-9E4D-25BD8CAFCBEE}"/>
    <pc:docChg chg="modSld">
      <pc:chgData name="Kate Adamczyk" userId="2babbbe9-f31d-4642-bddf-33b357cd9dce" providerId="ADAL" clId="{C6EDE877-E193-41A6-9E4D-25BD8CAFCBEE}" dt="2025-01-31T11:09:38.967" v="1"/>
      <pc:docMkLst>
        <pc:docMk/>
      </pc:docMkLst>
      <pc:sldChg chg="mod modShow">
        <pc:chgData name="Kate Adamczyk" userId="2babbbe9-f31d-4642-bddf-33b357cd9dce" providerId="ADAL" clId="{C6EDE877-E193-41A6-9E4D-25BD8CAFCBEE}" dt="2025-01-31T11:08:54.995" v="0" actId="729"/>
        <pc:sldMkLst>
          <pc:docMk/>
          <pc:sldMk cId="611750132" sldId="279"/>
        </pc:sldMkLst>
      </pc:sldChg>
      <pc:sldChg chg="modNotesTx">
        <pc:chgData name="Kate Adamczyk" userId="2babbbe9-f31d-4642-bddf-33b357cd9dce" providerId="ADAL" clId="{C6EDE877-E193-41A6-9E4D-25BD8CAFCBEE}" dt="2025-01-31T11:09:38.967" v="1"/>
        <pc:sldMkLst>
          <pc:docMk/>
          <pc:sldMk cId="1811821912" sldId="2076137851"/>
        </pc:sldMkLst>
      </pc:sldChg>
    </pc:docChg>
  </pc:docChgLst>
  <pc:docChgLst>
    <pc:chgData name="Kate Adamczyk" userId="2babbbe9-f31d-4642-bddf-33b357cd9dce" providerId="ADAL" clId="{44973E1E-26BB-4379-837E-1869272E8616}"/>
    <pc:docChg chg="custSel modSld">
      <pc:chgData name="Kate Adamczyk" userId="2babbbe9-f31d-4642-bddf-33b357cd9dce" providerId="ADAL" clId="{44973E1E-26BB-4379-837E-1869272E8616}" dt="2025-02-04T16:26:59.649" v="3" actId="478"/>
      <pc:docMkLst>
        <pc:docMk/>
      </pc:docMkLst>
      <pc:sldChg chg="addSp delSp modSp mod">
        <pc:chgData name="Kate Adamczyk" userId="2babbbe9-f31d-4642-bddf-33b357cd9dce" providerId="ADAL" clId="{44973E1E-26BB-4379-837E-1869272E8616}" dt="2025-02-04T16:26:59.649" v="3" actId="478"/>
        <pc:sldMkLst>
          <pc:docMk/>
          <pc:sldMk cId="44833484" sldId="591"/>
        </pc:sldMkLst>
        <pc:spChg chg="del">
          <ac:chgData name="Kate Adamczyk" userId="2babbbe9-f31d-4642-bddf-33b357cd9dce" providerId="ADAL" clId="{44973E1E-26BB-4379-837E-1869272E8616}" dt="2025-02-04T16:26:58.930" v="2" actId="478"/>
          <ac:spMkLst>
            <pc:docMk/>
            <pc:sldMk cId="44833484" sldId="591"/>
            <ac:spMk id="2" creationId="{90238376-85A3-477A-A800-ED49AB92174C}"/>
          </ac:spMkLst>
        </pc:spChg>
        <pc:spChg chg="add del mod">
          <ac:chgData name="Kate Adamczyk" userId="2babbbe9-f31d-4642-bddf-33b357cd9dce" providerId="ADAL" clId="{44973E1E-26BB-4379-837E-1869272E8616}" dt="2025-02-04T16:26:59.649" v="3" actId="478"/>
          <ac:spMkLst>
            <pc:docMk/>
            <pc:sldMk cId="44833484" sldId="591"/>
            <ac:spMk id="6" creationId="{8D093155-6885-2C63-4DD3-F04D760C01EA}"/>
          </ac:spMkLst>
        </pc:spChg>
        <pc:picChg chg="del">
          <ac:chgData name="Kate Adamczyk" userId="2babbbe9-f31d-4642-bddf-33b357cd9dce" providerId="ADAL" clId="{44973E1E-26BB-4379-837E-1869272E8616}" dt="2025-02-04T16:26:56.457" v="0" actId="478"/>
          <ac:picMkLst>
            <pc:docMk/>
            <pc:sldMk cId="44833484" sldId="591"/>
            <ac:picMk id="3" creationId="{AF0185C1-EF74-6E63-C76A-D178F8A08F06}"/>
          </ac:picMkLst>
        </pc:picChg>
        <pc:picChg chg="del">
          <ac:chgData name="Kate Adamczyk" userId="2babbbe9-f31d-4642-bddf-33b357cd9dce" providerId="ADAL" clId="{44973E1E-26BB-4379-837E-1869272E8616}" dt="2025-02-04T16:26:57.066" v="1" actId="478"/>
          <ac:picMkLst>
            <pc:docMk/>
            <pc:sldMk cId="44833484" sldId="591"/>
            <ac:picMk id="5" creationId="{A4C92099-F51D-4CF4-B393-6E80F9C1768D}"/>
          </ac:picMkLst>
        </pc:picChg>
      </pc:sldChg>
    </pc:docChg>
  </pc:docChgLst>
  <pc:docChgLst>
    <pc:chgData name="Liva Ivanova" userId="352d7a07-2427-43be-9203-d5a179c03bf7" providerId="ADAL" clId="{66C196E7-4743-493A-A8F2-9808716CF27B}"/>
    <pc:docChg chg="custSel modSld">
      <pc:chgData name="Liva Ivanova" userId="352d7a07-2427-43be-9203-d5a179c03bf7" providerId="ADAL" clId="{66C196E7-4743-493A-A8F2-9808716CF27B}" dt="2025-02-04T16:22:20.859" v="4" actId="1076"/>
      <pc:docMkLst>
        <pc:docMk/>
      </pc:docMkLst>
      <pc:sldChg chg="addSp delSp modSp mod">
        <pc:chgData name="Liva Ivanova" userId="352d7a07-2427-43be-9203-d5a179c03bf7" providerId="ADAL" clId="{66C196E7-4743-493A-A8F2-9808716CF27B}" dt="2025-02-04T16:22:20.859" v="4" actId="1076"/>
        <pc:sldMkLst>
          <pc:docMk/>
          <pc:sldMk cId="44833484" sldId="591"/>
        </pc:sldMkLst>
        <pc:picChg chg="del">
          <ac:chgData name="Liva Ivanova" userId="352d7a07-2427-43be-9203-d5a179c03bf7" providerId="ADAL" clId="{66C196E7-4743-493A-A8F2-9808716CF27B}" dt="2025-02-04T16:22:14.750" v="0" actId="478"/>
          <ac:picMkLst>
            <pc:docMk/>
            <pc:sldMk cId="44833484" sldId="591"/>
            <ac:picMk id="3" creationId="{AF0185C1-EF74-6E63-C76A-D178F8A08F06}"/>
          </ac:picMkLst>
        </pc:picChg>
        <pc:picChg chg="add mod">
          <ac:chgData name="Liva Ivanova" userId="352d7a07-2427-43be-9203-d5a179c03bf7" providerId="ADAL" clId="{66C196E7-4743-493A-A8F2-9808716CF27B}" dt="2025-02-04T16:22:20.859" v="4" actId="1076"/>
          <ac:picMkLst>
            <pc:docMk/>
            <pc:sldMk cId="44833484" sldId="591"/>
            <ac:picMk id="4" creationId="{100FF11A-16BD-6ADF-0672-BC4B5FDC33D0}"/>
          </ac:picMkLst>
        </pc:picChg>
        <pc:picChg chg="del">
          <ac:chgData name="Liva Ivanova" userId="352d7a07-2427-43be-9203-d5a179c03bf7" providerId="ADAL" clId="{66C196E7-4743-493A-A8F2-9808716CF27B}" dt="2025-02-04T16:22:18.263" v="3" actId="478"/>
          <ac:picMkLst>
            <pc:docMk/>
            <pc:sldMk cId="44833484" sldId="591"/>
            <ac:picMk id="5" creationId="{A4C92099-F51D-4CF4-B393-6E80F9C1768D}"/>
          </ac:picMkLst>
        </pc:picChg>
      </pc:sldChg>
    </pc:docChg>
  </pc:docChgLst>
  <pc:docChgLst>
    <pc:chgData name="Kate Adamczyk" userId="2babbbe9-f31d-4642-bddf-33b357cd9dce" providerId="ADAL" clId="{787E3722-E264-4E63-8640-2E7C9DF1CD92}"/>
    <pc:docChg chg="undo custSel addSld delSld modSld">
      <pc:chgData name="Kate Adamczyk" userId="2babbbe9-f31d-4642-bddf-33b357cd9dce" providerId="ADAL" clId="{787E3722-E264-4E63-8640-2E7C9DF1CD92}" dt="2025-01-27T16:35:43.485" v="3347" actId="113"/>
      <pc:docMkLst>
        <pc:docMk/>
      </pc:docMkLst>
      <pc:sldChg chg="add">
        <pc:chgData name="Kate Adamczyk" userId="2babbbe9-f31d-4642-bddf-33b357cd9dce" providerId="ADAL" clId="{787E3722-E264-4E63-8640-2E7C9DF1CD92}" dt="2025-01-27T13:41:44.709" v="2"/>
        <pc:sldMkLst>
          <pc:docMk/>
          <pc:sldMk cId="941129366" sldId="264"/>
        </pc:sldMkLst>
      </pc:sldChg>
      <pc:sldChg chg="del">
        <pc:chgData name="Kate Adamczyk" userId="2babbbe9-f31d-4642-bddf-33b357cd9dce" providerId="ADAL" clId="{787E3722-E264-4E63-8640-2E7C9DF1CD92}" dt="2025-01-27T13:42:01.218" v="6" actId="47"/>
        <pc:sldMkLst>
          <pc:docMk/>
          <pc:sldMk cId="213209934" sldId="270"/>
        </pc:sldMkLst>
      </pc:sldChg>
      <pc:sldChg chg="del">
        <pc:chgData name="Kate Adamczyk" userId="2babbbe9-f31d-4642-bddf-33b357cd9dce" providerId="ADAL" clId="{787E3722-E264-4E63-8640-2E7C9DF1CD92}" dt="2025-01-27T13:41:46.582" v="3" actId="47"/>
        <pc:sldMkLst>
          <pc:docMk/>
          <pc:sldMk cId="0" sldId="606"/>
        </pc:sldMkLst>
      </pc:sldChg>
      <pc:sldChg chg="del">
        <pc:chgData name="Kate Adamczyk" userId="2babbbe9-f31d-4642-bddf-33b357cd9dce" providerId="ADAL" clId="{787E3722-E264-4E63-8640-2E7C9DF1CD92}" dt="2025-01-27T13:41:36.454" v="1" actId="47"/>
        <pc:sldMkLst>
          <pc:docMk/>
          <pc:sldMk cId="535643511" sldId="618"/>
        </pc:sldMkLst>
      </pc:sldChg>
      <pc:sldChg chg="addSp delSp modSp mod modNotesTx">
        <pc:chgData name="Kate Adamczyk" userId="2babbbe9-f31d-4642-bddf-33b357cd9dce" providerId="ADAL" clId="{787E3722-E264-4E63-8640-2E7C9DF1CD92}" dt="2025-01-27T16:35:43.485" v="3347" actId="113"/>
        <pc:sldMkLst>
          <pc:docMk/>
          <pc:sldMk cId="1811821912" sldId="2076137851"/>
        </pc:sldMkLst>
        <pc:spChg chg="add mod">
          <ac:chgData name="Kate Adamczyk" userId="2babbbe9-f31d-4642-bddf-33b357cd9dce" providerId="ADAL" clId="{787E3722-E264-4E63-8640-2E7C9DF1CD92}" dt="2025-01-27T15:12:01.095" v="551" actId="164"/>
          <ac:spMkLst>
            <pc:docMk/>
            <pc:sldMk cId="1811821912" sldId="2076137851"/>
            <ac:spMk id="2" creationId="{7565A236-7A1A-1BD9-A9EC-E09CC181FB35}"/>
          </ac:spMkLst>
        </pc:spChg>
        <pc:spChg chg="add mod">
          <ac:chgData name="Kate Adamczyk" userId="2babbbe9-f31d-4642-bddf-33b357cd9dce" providerId="ADAL" clId="{787E3722-E264-4E63-8640-2E7C9DF1CD92}" dt="2025-01-27T15:51:32.148" v="3137" actId="33524"/>
          <ac:spMkLst>
            <pc:docMk/>
            <pc:sldMk cId="1811821912" sldId="2076137851"/>
            <ac:spMk id="3" creationId="{D622418B-D57B-E542-509B-7E24270786D8}"/>
          </ac:spMkLst>
        </pc:spChg>
        <pc:spChg chg="add mod">
          <ac:chgData name="Kate Adamczyk" userId="2babbbe9-f31d-4642-bddf-33b357cd9dce" providerId="ADAL" clId="{787E3722-E264-4E63-8640-2E7C9DF1CD92}" dt="2025-01-27T15:10:04.663" v="534" actId="1076"/>
          <ac:spMkLst>
            <pc:docMk/>
            <pc:sldMk cId="1811821912" sldId="2076137851"/>
            <ac:spMk id="4" creationId="{D09200BC-BE5E-F136-8246-7822E3F7956B}"/>
          </ac:spMkLst>
        </pc:spChg>
        <pc:spChg chg="add mod">
          <ac:chgData name="Kate Adamczyk" userId="2babbbe9-f31d-4642-bddf-33b357cd9dce" providerId="ADAL" clId="{787E3722-E264-4E63-8640-2E7C9DF1CD92}" dt="2025-01-27T15:12:01.095" v="551" actId="164"/>
          <ac:spMkLst>
            <pc:docMk/>
            <pc:sldMk cId="1811821912" sldId="2076137851"/>
            <ac:spMk id="5" creationId="{0D33F2B3-1B49-E643-B1B1-8CB5ADE7CD17}"/>
          </ac:spMkLst>
        </pc:spChg>
        <pc:spChg chg="add mod">
          <ac:chgData name="Kate Adamczyk" userId="2babbbe9-f31d-4642-bddf-33b357cd9dce" providerId="ADAL" clId="{787E3722-E264-4E63-8640-2E7C9DF1CD92}" dt="2025-01-27T15:12:01.095" v="551" actId="164"/>
          <ac:spMkLst>
            <pc:docMk/>
            <pc:sldMk cId="1811821912" sldId="2076137851"/>
            <ac:spMk id="8" creationId="{8486407A-AE7C-866F-0D0B-62EC6BE8EC4B}"/>
          </ac:spMkLst>
        </pc:spChg>
        <pc:spChg chg="add mod">
          <ac:chgData name="Kate Adamczyk" userId="2babbbe9-f31d-4642-bddf-33b357cd9dce" providerId="ADAL" clId="{787E3722-E264-4E63-8640-2E7C9DF1CD92}" dt="2025-01-27T15:12:01.095" v="551" actId="164"/>
          <ac:spMkLst>
            <pc:docMk/>
            <pc:sldMk cId="1811821912" sldId="2076137851"/>
            <ac:spMk id="9" creationId="{C3B37FE3-3606-870B-CABB-47996C23020E}"/>
          </ac:spMkLst>
        </pc:spChg>
        <pc:spChg chg="add mod">
          <ac:chgData name="Kate Adamczyk" userId="2babbbe9-f31d-4642-bddf-33b357cd9dce" providerId="ADAL" clId="{787E3722-E264-4E63-8640-2E7C9DF1CD92}" dt="2025-01-27T15:12:01.095" v="551" actId="164"/>
          <ac:spMkLst>
            <pc:docMk/>
            <pc:sldMk cId="1811821912" sldId="2076137851"/>
            <ac:spMk id="10" creationId="{DFD64BBA-8066-CFCF-C1E2-022BDD842BE1}"/>
          </ac:spMkLst>
        </pc:spChg>
        <pc:spChg chg="add mod">
          <ac:chgData name="Kate Adamczyk" userId="2babbbe9-f31d-4642-bddf-33b357cd9dce" providerId="ADAL" clId="{787E3722-E264-4E63-8640-2E7C9DF1CD92}" dt="2025-01-27T15:12:01.095" v="551" actId="164"/>
          <ac:spMkLst>
            <pc:docMk/>
            <pc:sldMk cId="1811821912" sldId="2076137851"/>
            <ac:spMk id="11" creationId="{CD5EA67E-CD82-EC3D-E642-1E866DB4B503}"/>
          </ac:spMkLst>
        </pc:spChg>
        <pc:spChg chg="add mod">
          <ac:chgData name="Kate Adamczyk" userId="2babbbe9-f31d-4642-bddf-33b357cd9dce" providerId="ADAL" clId="{787E3722-E264-4E63-8640-2E7C9DF1CD92}" dt="2025-01-27T15:12:01.095" v="551" actId="164"/>
          <ac:spMkLst>
            <pc:docMk/>
            <pc:sldMk cId="1811821912" sldId="2076137851"/>
            <ac:spMk id="12" creationId="{7A372937-334E-F407-723F-D649891FA50E}"/>
          </ac:spMkLst>
        </pc:spChg>
        <pc:spChg chg="add mod">
          <ac:chgData name="Kate Adamczyk" userId="2babbbe9-f31d-4642-bddf-33b357cd9dce" providerId="ADAL" clId="{787E3722-E264-4E63-8640-2E7C9DF1CD92}" dt="2025-01-27T15:11:39.255" v="549" actId="1076"/>
          <ac:spMkLst>
            <pc:docMk/>
            <pc:sldMk cId="1811821912" sldId="2076137851"/>
            <ac:spMk id="13" creationId="{304FE96C-733A-2851-F8B8-3C5E8A8A5AD6}"/>
          </ac:spMkLst>
        </pc:spChg>
        <pc:spChg chg="add mod">
          <ac:chgData name="Kate Adamczyk" userId="2babbbe9-f31d-4642-bddf-33b357cd9dce" providerId="ADAL" clId="{787E3722-E264-4E63-8640-2E7C9DF1CD92}" dt="2025-01-27T15:12:01.095" v="551" actId="164"/>
          <ac:spMkLst>
            <pc:docMk/>
            <pc:sldMk cId="1811821912" sldId="2076137851"/>
            <ac:spMk id="14" creationId="{EA501DF9-7F70-F574-2838-2E1A57423461}"/>
          </ac:spMkLst>
        </pc:spChg>
        <pc:spChg chg="add mod">
          <ac:chgData name="Kate Adamczyk" userId="2babbbe9-f31d-4642-bddf-33b357cd9dce" providerId="ADAL" clId="{787E3722-E264-4E63-8640-2E7C9DF1CD92}" dt="2025-01-27T15:12:01.095" v="551" actId="164"/>
          <ac:spMkLst>
            <pc:docMk/>
            <pc:sldMk cId="1811821912" sldId="2076137851"/>
            <ac:spMk id="15" creationId="{3C223089-4F3F-5339-079A-FDE11F1EA933}"/>
          </ac:spMkLst>
        </pc:spChg>
        <pc:spChg chg="add mod">
          <ac:chgData name="Kate Adamczyk" userId="2babbbe9-f31d-4642-bddf-33b357cd9dce" providerId="ADAL" clId="{787E3722-E264-4E63-8640-2E7C9DF1CD92}" dt="2025-01-27T16:35:31.802" v="3344" actId="1076"/>
          <ac:spMkLst>
            <pc:docMk/>
            <pc:sldMk cId="1811821912" sldId="2076137851"/>
            <ac:spMk id="20" creationId="{D7125800-35A1-F1E7-61FA-B88C9DF08356}"/>
          </ac:spMkLst>
        </pc:spChg>
        <pc:spChg chg="add mod">
          <ac:chgData name="Kate Adamczyk" userId="2babbbe9-f31d-4642-bddf-33b357cd9dce" providerId="ADAL" clId="{787E3722-E264-4E63-8640-2E7C9DF1CD92}" dt="2025-01-27T16:35:43.485" v="3347" actId="113"/>
          <ac:spMkLst>
            <pc:docMk/>
            <pc:sldMk cId="1811821912" sldId="2076137851"/>
            <ac:spMk id="22" creationId="{1A37825B-0985-F330-7DA1-B954037B97A2}"/>
          </ac:spMkLst>
        </pc:spChg>
        <pc:grpChg chg="mod">
          <ac:chgData name="Kate Adamczyk" userId="2babbbe9-f31d-4642-bddf-33b357cd9dce" providerId="ADAL" clId="{787E3722-E264-4E63-8640-2E7C9DF1CD92}" dt="2025-01-27T16:35:26.010" v="3343" actId="1076"/>
          <ac:grpSpMkLst>
            <pc:docMk/>
            <pc:sldMk cId="1811821912" sldId="2076137851"/>
            <ac:grpSpMk id="17" creationId="{A502D2B0-5157-8AED-2311-B19D7A3C0E99}"/>
          </ac:grpSpMkLst>
        </pc:grpChg>
        <pc:picChg chg="mod">
          <ac:chgData name="Kate Adamczyk" userId="2babbbe9-f31d-4642-bddf-33b357cd9dce" providerId="ADAL" clId="{787E3722-E264-4E63-8640-2E7C9DF1CD92}" dt="2025-01-27T15:51:11.822" v="3131" actId="1076"/>
          <ac:picMkLst>
            <pc:docMk/>
            <pc:sldMk cId="1811821912" sldId="2076137851"/>
            <ac:picMk id="6" creationId="{B6500E42-C0EC-1F19-FF5B-E4E17A9BA669}"/>
          </ac:picMkLst>
        </pc:picChg>
        <pc:picChg chg="add mod">
          <ac:chgData name="Kate Adamczyk" userId="2babbbe9-f31d-4642-bddf-33b357cd9dce" providerId="ADAL" clId="{787E3722-E264-4E63-8640-2E7C9DF1CD92}" dt="2025-01-27T16:35:31.802" v="3344" actId="1076"/>
          <ac:picMkLst>
            <pc:docMk/>
            <pc:sldMk cId="1811821912" sldId="2076137851"/>
            <ac:picMk id="19" creationId="{FCB928A1-A3A1-F29A-B6DC-705DABF588FE}"/>
          </ac:picMkLst>
        </pc:picChg>
      </pc:sldChg>
      <pc:sldChg chg="add modNotesTx">
        <pc:chgData name="Kate Adamczyk" userId="2babbbe9-f31d-4642-bddf-33b357cd9dce" providerId="ADAL" clId="{787E3722-E264-4E63-8640-2E7C9DF1CD92}" dt="2025-01-27T16:34:12.660" v="3288" actId="20577"/>
        <pc:sldMkLst>
          <pc:docMk/>
          <pc:sldMk cId="697215884" sldId="2076137852"/>
        </pc:sldMkLst>
      </pc:sldChg>
      <pc:sldChg chg="delSp add setBg delDesignElem modNotesTx">
        <pc:chgData name="Kate Adamczyk" userId="2babbbe9-f31d-4642-bddf-33b357cd9dce" providerId="ADAL" clId="{787E3722-E264-4E63-8640-2E7C9DF1CD92}" dt="2025-01-27T16:34:45.647" v="3340" actId="20577"/>
        <pc:sldMkLst>
          <pc:docMk/>
          <pc:sldMk cId="1199477301" sldId="20761378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65D5C-D24C-6A49-8AF0-3CE6EA65E1C3}"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CC73D6-22ED-744E-B985-059889E4CAA6}" type="slidenum">
              <a:rPr lang="en-US" smtClean="0"/>
              <a:t>‹#›</a:t>
            </a:fld>
            <a:endParaRPr lang="en-US"/>
          </a:p>
        </p:txBody>
      </p:sp>
    </p:spTree>
    <p:extLst>
      <p:ext uri="{BB962C8B-B14F-4D97-AF65-F5344CB8AC3E}">
        <p14:creationId xmlns:p14="http://schemas.microsoft.com/office/powerpoint/2010/main" val="2900357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87E62C-3010-42F6-AACD-C040F19DD1CD}" type="slidenum">
              <a:rPr lang="en-GB" smtClean="0"/>
              <a:t>1</a:t>
            </a:fld>
            <a:endParaRPr lang="en-GB"/>
          </a:p>
        </p:txBody>
      </p:sp>
    </p:spTree>
    <p:extLst>
      <p:ext uri="{BB962C8B-B14F-4D97-AF65-F5344CB8AC3E}">
        <p14:creationId xmlns:p14="http://schemas.microsoft.com/office/powerpoint/2010/main" val="2329021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EIC has been in existence for over 100 years and was started when 10 colleagues saw people in need and put £10 each to help them.</a:t>
            </a:r>
          </a:p>
          <a:p>
            <a:r>
              <a:rPr lang="en-GB" dirty="0"/>
              <a:t>Over the years we have had different names, but our mission remains the same: to help people in need.</a:t>
            </a:r>
          </a:p>
          <a:p>
            <a:r>
              <a:rPr lang="en-GB" dirty="0"/>
              <a:t>Prior to 2014 the focus was very much on financial grants but since then we have worked hard towards more prevention and educating people in the importance of mental health and wellbeing.</a:t>
            </a:r>
          </a:p>
          <a:p>
            <a:r>
              <a:rPr lang="en-GB" dirty="0"/>
              <a:t>We will continue to grow and evolve with the industry so we will be around for the next 100 years.</a:t>
            </a:r>
          </a:p>
          <a:p>
            <a:endParaRPr lang="en-GB" dirty="0"/>
          </a:p>
        </p:txBody>
      </p:sp>
      <p:sp>
        <p:nvSpPr>
          <p:cNvPr id="4" name="Slide Number Placeholder 3"/>
          <p:cNvSpPr>
            <a:spLocks noGrp="1"/>
          </p:cNvSpPr>
          <p:nvPr>
            <p:ph type="sldNum" sz="quarter" idx="5"/>
          </p:nvPr>
        </p:nvSpPr>
        <p:spPr/>
        <p:txBody>
          <a:bodyPr/>
          <a:lstStyle/>
          <a:p>
            <a:fld id="{2A8BA106-F2D4-40BD-8C30-E6290D159060}" type="slidenum">
              <a:rPr lang="en-GB" smtClean="0"/>
              <a:t>3</a:t>
            </a:fld>
            <a:endParaRPr lang="en-GB"/>
          </a:p>
        </p:txBody>
      </p:sp>
    </p:spTree>
    <p:extLst>
      <p:ext uri="{BB962C8B-B14F-4D97-AF65-F5344CB8AC3E}">
        <p14:creationId xmlns:p14="http://schemas.microsoft.com/office/powerpoint/2010/main" val="2169115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can access our support free and confidentially. </a:t>
            </a:r>
          </a:p>
          <a:p>
            <a:r>
              <a:rPr lang="en-GB" dirty="0"/>
              <a:t>They can complete an online form via the website, email us or call the helpline that is open Monday – Friday, 9am-5pm. </a:t>
            </a:r>
          </a:p>
          <a:p>
            <a:endParaRPr lang="en-GB" dirty="0"/>
          </a:p>
          <a:p>
            <a:r>
              <a:rPr lang="en-GB" dirty="0"/>
              <a:t>The EIC offers a wide range of services, including mental health support, legal advice, as well as emergency financial assistance. They are very much an umbrella charity that works with various other charity partners to ensure our industry gets the best possible outcome. They are there to get people on the right path </a:t>
            </a:r>
          </a:p>
          <a:p>
            <a:r>
              <a:rPr lang="en-GB" sz="1800" dirty="0">
                <a:effectLst/>
                <a:latin typeface="Calibri" panose="020F0502020204030204" pitchFamily="34" charset="0"/>
              </a:rPr>
              <a:t>They advocate for people, get everyone together for their journey and set people on the right path.</a:t>
            </a:r>
            <a:endParaRPr lang="en-GB" dirty="0"/>
          </a:p>
          <a:p>
            <a:endParaRPr lang="en-GB" dirty="0"/>
          </a:p>
        </p:txBody>
      </p:sp>
      <p:sp>
        <p:nvSpPr>
          <p:cNvPr id="4" name="Slide Number Placeholder 3"/>
          <p:cNvSpPr>
            <a:spLocks noGrp="1"/>
          </p:cNvSpPr>
          <p:nvPr>
            <p:ph type="sldNum" sz="quarter" idx="5"/>
          </p:nvPr>
        </p:nvSpPr>
        <p:spPr/>
        <p:txBody>
          <a:bodyPr/>
          <a:lstStyle/>
          <a:p>
            <a:fld id="{2A8BA106-F2D4-40BD-8C30-E6290D159060}" type="slidenum">
              <a:rPr lang="en-GB" smtClean="0"/>
              <a:t>4</a:t>
            </a:fld>
            <a:endParaRPr lang="en-GB"/>
          </a:p>
        </p:txBody>
      </p:sp>
    </p:spTree>
    <p:extLst>
      <p:ext uri="{BB962C8B-B14F-4D97-AF65-F5344CB8AC3E}">
        <p14:creationId xmlns:p14="http://schemas.microsoft.com/office/powerpoint/2010/main" val="3462989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t>We gave back £1.22 million to the industry last year.</a:t>
            </a:r>
          </a:p>
          <a:p>
            <a:endParaRPr lang="en-GB" sz="2000" dirty="0"/>
          </a:p>
          <a:p>
            <a:r>
              <a:rPr lang="en-GB" sz="2000" dirty="0"/>
              <a:t>For every £1 donated we have increased our give back from £1.64 to £1.84.</a:t>
            </a:r>
          </a:p>
          <a:p>
            <a:endParaRPr lang="en-GB" sz="2000" dirty="0"/>
          </a:p>
          <a:p>
            <a:r>
              <a:rPr lang="en-GB" sz="2000" dirty="0"/>
              <a:t>We continue to up skill our industry with our virtual wellbeing sessions. Interest continues to increase with over 8,200 individuals  attending session last year which is up from 6,891 the year before. </a:t>
            </a:r>
          </a:p>
          <a:p>
            <a:endParaRPr lang="en-GB" sz="2000" dirty="0"/>
          </a:p>
          <a:p>
            <a:r>
              <a:rPr lang="en-GB" sz="2000" dirty="0"/>
              <a:t>Our small welfare team of 4 completed 12,113 consultations last year – 915 cases up from 789 cases</a:t>
            </a:r>
          </a:p>
          <a:p>
            <a:endParaRPr lang="en-GB" dirty="0"/>
          </a:p>
          <a:p>
            <a:r>
              <a:rPr lang="en-GB" dirty="0"/>
              <a:t>These figures are from the latest annual review (April 2023 – March 2024).</a:t>
            </a:r>
          </a:p>
          <a:p>
            <a:r>
              <a:rPr lang="en-GB" dirty="0"/>
              <a:t>Every year the charity issues insights and statistics from the industry and the work they do.</a:t>
            </a:r>
          </a:p>
          <a:p>
            <a:endParaRPr lang="en-GB" dirty="0"/>
          </a:p>
          <a:p>
            <a:r>
              <a:rPr lang="en-GB" dirty="0"/>
              <a:t>They did 12,113 consultations (not individual cases but the number of times we had contact).</a:t>
            </a:r>
          </a:p>
          <a:p>
            <a:r>
              <a:rPr lang="en-GB" dirty="0"/>
              <a:t>They look after an industry that is just over 1 million people and gave back an impressive £1.22 million back to the industry.</a:t>
            </a:r>
          </a:p>
          <a:p>
            <a:r>
              <a:rPr lang="en-GB" dirty="0"/>
              <a:t>They are very proud that for every £1 donated, they gave back £1.84 – which is the highest it’s ever been and a big part of this is our advocacy and working with other charities and organisations.</a:t>
            </a:r>
          </a:p>
          <a:p>
            <a:r>
              <a:rPr lang="en-GB" dirty="0"/>
              <a:t>A big focus of the charity is around prevention and education. To this end they do a lot of training and education. We received £80,401 for mental health training, reaching over 11,954 individuals as well as delivering virtual wellbeing sessions to 8,220 individuals.</a:t>
            </a:r>
          </a:p>
          <a:p>
            <a:endParaRPr lang="en-GB" dirty="0"/>
          </a:p>
          <a:p>
            <a:r>
              <a:rPr lang="en-GB" dirty="0"/>
              <a:t>Another focus is increasing the awareness of the charity to ensure that everyone who needs their help knows about them, and they had over 22,600 media mentions, social media interactions and website visits.</a:t>
            </a:r>
          </a:p>
          <a:p>
            <a:endParaRPr lang="en-GB" dirty="0"/>
          </a:p>
        </p:txBody>
      </p:sp>
      <p:sp>
        <p:nvSpPr>
          <p:cNvPr id="4" name="Slide Number Placeholder 3"/>
          <p:cNvSpPr>
            <a:spLocks noGrp="1"/>
          </p:cNvSpPr>
          <p:nvPr>
            <p:ph type="sldNum" sz="quarter" idx="5"/>
          </p:nvPr>
        </p:nvSpPr>
        <p:spPr/>
        <p:txBody>
          <a:bodyPr/>
          <a:lstStyle/>
          <a:p>
            <a:fld id="{B981C8DC-B429-40DF-BF49-2280CF741B9F}" type="slidenum">
              <a:rPr lang="en-GB" smtClean="0"/>
              <a:t>5</a:t>
            </a:fld>
            <a:endParaRPr lang="en-GB"/>
          </a:p>
        </p:txBody>
      </p:sp>
    </p:spTree>
    <p:extLst>
      <p:ext uri="{BB962C8B-B14F-4D97-AF65-F5344CB8AC3E}">
        <p14:creationId xmlns:p14="http://schemas.microsoft.com/office/powerpoint/2010/main" val="94665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We rely solely on fundraising and there are many ways to get involved and support the EIC.</a:t>
            </a:r>
          </a:p>
          <a:p>
            <a:pPr marL="171450" indent="-171450">
              <a:buFontTx/>
              <a:buChar char="-"/>
            </a:pPr>
            <a:r>
              <a:rPr lang="en-GB" dirty="0"/>
              <a:t>Corporate donations: a crucial part of our fundraising and the most straightforward way to support. You can donate at any time and are entitled for tax relief</a:t>
            </a:r>
          </a:p>
          <a:p>
            <a:pPr marL="171450" indent="-171450">
              <a:buFontTx/>
              <a:buChar char="-"/>
            </a:pPr>
            <a:r>
              <a:rPr lang="en-GB" dirty="0"/>
              <a:t>120-year anniversary: help keep the charity going for another 120 years by donating, becoming one of the 1,000 people to raise £120 each, doing one of our monthly challenges or organise your own fundraising </a:t>
            </a:r>
          </a:p>
          <a:p>
            <a:pPr marL="171450" indent="-171450">
              <a:buFontTx/>
              <a:buChar char="-"/>
            </a:pPr>
            <a:r>
              <a:rPr lang="en-GB" dirty="0"/>
              <a:t>Join Jess: as part of the 120 celebrations the CEO Jess will be doing 4 challenges across the UK; Zipline in Wales, Kiltwalk in Scotland, abseil in Northern Ireland (London tbc)</a:t>
            </a:r>
          </a:p>
          <a:p>
            <a:pPr marL="171450" indent="-171450">
              <a:buFontTx/>
              <a:buChar char="-"/>
            </a:pPr>
            <a:r>
              <a:rPr lang="en-GB" dirty="0"/>
              <a:t>Training: the EIC believe that education and understanding is the key to helping mental health in our industry. They offer a range of courses varying from Mental Health awareness, financial awareness through to addiction awareness</a:t>
            </a:r>
          </a:p>
          <a:p>
            <a:pPr marL="171450" indent="-171450">
              <a:buFontTx/>
              <a:buChar char="-"/>
            </a:pPr>
            <a:r>
              <a:rPr lang="en-GB" dirty="0"/>
              <a:t>Apprentice Sponsorship: we need to look after our young people and every apprentice in the industry can access free of charge mental health training</a:t>
            </a:r>
          </a:p>
          <a:p>
            <a:pPr marL="171450" indent="-171450">
              <a:buFontTx/>
              <a:buChar char="-"/>
            </a:pPr>
            <a:r>
              <a:rPr lang="en-GB" dirty="0"/>
              <a:t>powerBall: the most prestigious event of the year that is the EIC’s biggest fundraising event. Network with senior colleagues and book your table today (table of 10 £4,995 / platinum table of 10 £10,995). You can also sponsor the event for £15,000</a:t>
            </a:r>
          </a:p>
          <a:p>
            <a:pPr marL="171450" indent="-171450">
              <a:buFontTx/>
              <a:buChar char="-"/>
            </a:pPr>
            <a:r>
              <a:rPr lang="en-GB" dirty="0"/>
              <a:t>Regional events &amp; sponsorship: there are approx. 30 regional events across the UK to raise vital funds. Great for entertaining customers or bringing your teams. You can buy a table, donate prizes or sponsor the events</a:t>
            </a:r>
          </a:p>
          <a:p>
            <a:pPr marL="171450" indent="-171450">
              <a:buFontTx/>
              <a:buChar char="-"/>
            </a:pPr>
            <a:r>
              <a:rPr lang="en-GB" dirty="0"/>
              <a:t>powerLottery: sign up for just £1 a month to win some great cash prizes. Why not gift the entry for you employees for as little as £12 per person per Anum </a:t>
            </a:r>
          </a:p>
          <a:p>
            <a:pPr marL="171450" indent="-171450">
              <a:buFontTx/>
              <a:buChar char="-"/>
            </a:pPr>
            <a:r>
              <a:rPr lang="en-GB" dirty="0"/>
              <a:t>Challenge for a cause: They have different challenges every year from major hikes like Kilimanjaro to cycles across death valley. Anyone can sign up and each participant has a registration fee and fundraising target. You can sponsor this initiative for £15k pa</a:t>
            </a:r>
          </a:p>
          <a:p>
            <a:pPr marL="171450" indent="-171450">
              <a:buFontTx/>
              <a:buChar char="-"/>
            </a:pPr>
            <a:r>
              <a:rPr lang="en-GB" dirty="0"/>
              <a:t>Fundraising: you can do anything you like to fundraise for the EIC and they have loads of great resources to help you</a:t>
            </a:r>
          </a:p>
          <a:p>
            <a:pPr marL="171450" indent="-171450">
              <a:buFontTx/>
              <a:buChar char="-"/>
            </a:pPr>
            <a:r>
              <a:rPr lang="en-GB" dirty="0"/>
              <a:t>Charity of the year: make a difference and choose the EIC as your charity of the year. It’s a great way to engage your staff and they will work with you throughout</a:t>
            </a:r>
          </a:p>
          <a:p>
            <a:pPr marL="171450" indent="-171450">
              <a:buFontTx/>
              <a:buChar char="-"/>
            </a:pPr>
            <a:r>
              <a:rPr lang="en-GB" dirty="0"/>
              <a:t>Ambassador programme: help raise awareness of your industry and become an ambassador </a:t>
            </a:r>
          </a:p>
          <a:p>
            <a:pPr marL="171450" indent="-171450">
              <a:buFontTx/>
              <a:buChar char="-"/>
            </a:pPr>
            <a:r>
              <a:rPr lang="en-GB"/>
              <a:t>Checkout donation: Why not add an option to your point of sale process for your customers to make a charitable donation?</a:t>
            </a:r>
            <a:endParaRPr lang="en-GB" dirty="0"/>
          </a:p>
        </p:txBody>
      </p:sp>
      <p:sp>
        <p:nvSpPr>
          <p:cNvPr id="4" name="Slide Number Placeholder 3"/>
          <p:cNvSpPr>
            <a:spLocks noGrp="1"/>
          </p:cNvSpPr>
          <p:nvPr>
            <p:ph type="sldNum" sz="quarter" idx="5"/>
          </p:nvPr>
        </p:nvSpPr>
        <p:spPr/>
        <p:txBody>
          <a:bodyPr/>
          <a:lstStyle/>
          <a:p>
            <a:fld id="{7DCC73D6-22ED-744E-B985-059889E4CAA6}" type="slidenum">
              <a:rPr lang="en-US" smtClean="0"/>
              <a:t>6</a:t>
            </a:fld>
            <a:endParaRPr lang="en-US"/>
          </a:p>
        </p:txBody>
      </p:sp>
    </p:spTree>
    <p:extLst>
      <p:ext uri="{BB962C8B-B14F-4D97-AF65-F5344CB8AC3E}">
        <p14:creationId xmlns:p14="http://schemas.microsoft.com/office/powerpoint/2010/main" val="3739523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Reminder of the way people can access support:</a:t>
            </a:r>
          </a:p>
          <a:p>
            <a:r>
              <a:rPr lang="en-GB" dirty="0"/>
              <a:t>People can access our support free and confidentially. </a:t>
            </a:r>
          </a:p>
          <a:p>
            <a:r>
              <a:rPr lang="en-GB" dirty="0"/>
              <a:t>They can complete an online form via the website, email us or call the helpline that is open Monday – Friday, 9am-5pm. </a:t>
            </a:r>
          </a:p>
          <a:p>
            <a:endParaRPr lang="en-GB" dirty="0"/>
          </a:p>
        </p:txBody>
      </p:sp>
      <p:sp>
        <p:nvSpPr>
          <p:cNvPr id="4" name="Slide Number Placeholder 3"/>
          <p:cNvSpPr>
            <a:spLocks noGrp="1"/>
          </p:cNvSpPr>
          <p:nvPr>
            <p:ph type="sldNum" sz="quarter" idx="5"/>
          </p:nvPr>
        </p:nvSpPr>
        <p:spPr/>
        <p:txBody>
          <a:bodyPr/>
          <a:lstStyle/>
          <a:p>
            <a:fld id="{6DE46F34-F2E4-412D-BC14-C086F640F134}" type="slidenum">
              <a:rPr lang="en-GB" smtClean="0"/>
              <a:t>7</a:t>
            </a:fld>
            <a:endParaRPr lang="en-GB"/>
          </a:p>
        </p:txBody>
      </p:sp>
    </p:spTree>
    <p:extLst>
      <p:ext uri="{BB962C8B-B14F-4D97-AF65-F5344CB8AC3E}">
        <p14:creationId xmlns:p14="http://schemas.microsoft.com/office/powerpoint/2010/main" val="3768205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319CB-7D99-29A3-E237-80683AB4A1A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EB3B800-FA7A-06D5-04ED-B5D2858185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B7A3FAB-9CB0-9335-4E24-0386A1746DCF}"/>
              </a:ext>
            </a:extLst>
          </p:cNvPr>
          <p:cNvSpPr>
            <a:spLocks noGrp="1"/>
          </p:cNvSpPr>
          <p:nvPr>
            <p:ph type="dt" sz="half" idx="10"/>
          </p:nvPr>
        </p:nvSpPr>
        <p:spPr/>
        <p:txBody>
          <a:bodyPr/>
          <a:lstStyle/>
          <a:p>
            <a:fld id="{14EAFD08-80FC-804A-A002-C47A4898072F}" type="datetimeFigureOut">
              <a:rPr lang="en-US" smtClean="0"/>
              <a:t>2/4/2025</a:t>
            </a:fld>
            <a:endParaRPr lang="en-US"/>
          </a:p>
        </p:txBody>
      </p:sp>
      <p:sp>
        <p:nvSpPr>
          <p:cNvPr id="5" name="Footer Placeholder 4">
            <a:extLst>
              <a:ext uri="{FF2B5EF4-FFF2-40B4-BE49-F238E27FC236}">
                <a16:creationId xmlns:a16="http://schemas.microsoft.com/office/drawing/2014/main" id="{2EEDB52C-750E-9074-91FB-C40600771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132F8-84FB-7ECD-61AD-4C536FFD2731}"/>
              </a:ext>
            </a:extLst>
          </p:cNvPr>
          <p:cNvSpPr>
            <a:spLocks noGrp="1"/>
          </p:cNvSpPr>
          <p:nvPr>
            <p:ph type="sldNum" sz="quarter" idx="12"/>
          </p:nvPr>
        </p:nvSpPr>
        <p:spPr/>
        <p:txBody>
          <a:bodyPr/>
          <a:lstStyle/>
          <a:p>
            <a:fld id="{C60D4E70-73D8-1F45-8CC8-92BB617FF9AE}" type="slidenum">
              <a:rPr lang="en-US" smtClean="0"/>
              <a:t>‹#›</a:t>
            </a:fld>
            <a:endParaRPr lang="en-US"/>
          </a:p>
        </p:txBody>
      </p:sp>
    </p:spTree>
    <p:extLst>
      <p:ext uri="{BB962C8B-B14F-4D97-AF65-F5344CB8AC3E}">
        <p14:creationId xmlns:p14="http://schemas.microsoft.com/office/powerpoint/2010/main" val="346400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8740-BFF2-228C-E9ED-52DC3E8A58E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4374EBE-61CE-FBB1-3F07-A2AFA6C4F57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80600F-AAE7-DDF3-A0A7-DAA20C092BAD}"/>
              </a:ext>
            </a:extLst>
          </p:cNvPr>
          <p:cNvSpPr>
            <a:spLocks noGrp="1"/>
          </p:cNvSpPr>
          <p:nvPr>
            <p:ph type="dt" sz="half" idx="10"/>
          </p:nvPr>
        </p:nvSpPr>
        <p:spPr/>
        <p:txBody>
          <a:bodyPr/>
          <a:lstStyle/>
          <a:p>
            <a:fld id="{14EAFD08-80FC-804A-A002-C47A4898072F}" type="datetimeFigureOut">
              <a:rPr lang="en-US" smtClean="0"/>
              <a:t>2/4/2025</a:t>
            </a:fld>
            <a:endParaRPr lang="en-US"/>
          </a:p>
        </p:txBody>
      </p:sp>
      <p:sp>
        <p:nvSpPr>
          <p:cNvPr id="5" name="Footer Placeholder 4">
            <a:extLst>
              <a:ext uri="{FF2B5EF4-FFF2-40B4-BE49-F238E27FC236}">
                <a16:creationId xmlns:a16="http://schemas.microsoft.com/office/drawing/2014/main" id="{39CABB74-AA96-EEC5-F605-86655C8C3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6AFFF-369E-EF5C-CFBD-33B8F759C8AB}"/>
              </a:ext>
            </a:extLst>
          </p:cNvPr>
          <p:cNvSpPr>
            <a:spLocks noGrp="1"/>
          </p:cNvSpPr>
          <p:nvPr>
            <p:ph type="sldNum" sz="quarter" idx="12"/>
          </p:nvPr>
        </p:nvSpPr>
        <p:spPr/>
        <p:txBody>
          <a:bodyPr/>
          <a:lstStyle/>
          <a:p>
            <a:fld id="{C60D4E70-73D8-1F45-8CC8-92BB617FF9AE}" type="slidenum">
              <a:rPr lang="en-US" smtClean="0"/>
              <a:t>‹#›</a:t>
            </a:fld>
            <a:endParaRPr lang="en-US"/>
          </a:p>
        </p:txBody>
      </p:sp>
    </p:spTree>
    <p:extLst>
      <p:ext uri="{BB962C8B-B14F-4D97-AF65-F5344CB8AC3E}">
        <p14:creationId xmlns:p14="http://schemas.microsoft.com/office/powerpoint/2010/main" val="628036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2EBB20-107D-4766-1BEC-90694995A46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A402904-8B6A-4F66-7204-74803A5FCF9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5135E8-09F5-E24B-2902-8C2ACB78577C}"/>
              </a:ext>
            </a:extLst>
          </p:cNvPr>
          <p:cNvSpPr>
            <a:spLocks noGrp="1"/>
          </p:cNvSpPr>
          <p:nvPr>
            <p:ph type="dt" sz="half" idx="10"/>
          </p:nvPr>
        </p:nvSpPr>
        <p:spPr/>
        <p:txBody>
          <a:bodyPr/>
          <a:lstStyle/>
          <a:p>
            <a:fld id="{14EAFD08-80FC-804A-A002-C47A4898072F}" type="datetimeFigureOut">
              <a:rPr lang="en-US" smtClean="0"/>
              <a:t>2/4/2025</a:t>
            </a:fld>
            <a:endParaRPr lang="en-US"/>
          </a:p>
        </p:txBody>
      </p:sp>
      <p:sp>
        <p:nvSpPr>
          <p:cNvPr id="5" name="Footer Placeholder 4">
            <a:extLst>
              <a:ext uri="{FF2B5EF4-FFF2-40B4-BE49-F238E27FC236}">
                <a16:creationId xmlns:a16="http://schemas.microsoft.com/office/drawing/2014/main" id="{9BD34B32-667C-5742-AA3A-C4A6893A8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C7432-8CFB-0F00-BAEC-3FAD7107D7B1}"/>
              </a:ext>
            </a:extLst>
          </p:cNvPr>
          <p:cNvSpPr>
            <a:spLocks noGrp="1"/>
          </p:cNvSpPr>
          <p:nvPr>
            <p:ph type="sldNum" sz="quarter" idx="12"/>
          </p:nvPr>
        </p:nvSpPr>
        <p:spPr/>
        <p:txBody>
          <a:bodyPr/>
          <a:lstStyle/>
          <a:p>
            <a:fld id="{C60D4E70-73D8-1F45-8CC8-92BB617FF9AE}" type="slidenum">
              <a:rPr lang="en-US" smtClean="0"/>
              <a:t>‹#›</a:t>
            </a:fld>
            <a:endParaRPr lang="en-US"/>
          </a:p>
        </p:txBody>
      </p:sp>
    </p:spTree>
    <p:extLst>
      <p:ext uri="{BB962C8B-B14F-4D97-AF65-F5344CB8AC3E}">
        <p14:creationId xmlns:p14="http://schemas.microsoft.com/office/powerpoint/2010/main" val="4032935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38" b="0" i="0">
                <a:solidFill>
                  <a:schemeClr val="tx1"/>
                </a:solidFill>
                <a:latin typeface="Verdana"/>
                <a:cs typeface="Verdana"/>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4493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62F73-EC26-7651-8FD6-7940657E7C2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F87BDB-115A-8ACA-F7F0-B88CFA53EE6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E3126B-FF96-2A42-D210-F826D5278E28}"/>
              </a:ext>
            </a:extLst>
          </p:cNvPr>
          <p:cNvSpPr>
            <a:spLocks noGrp="1"/>
          </p:cNvSpPr>
          <p:nvPr>
            <p:ph type="dt" sz="half" idx="10"/>
          </p:nvPr>
        </p:nvSpPr>
        <p:spPr/>
        <p:txBody>
          <a:bodyPr/>
          <a:lstStyle/>
          <a:p>
            <a:fld id="{14EAFD08-80FC-804A-A002-C47A4898072F}" type="datetimeFigureOut">
              <a:rPr lang="en-US" smtClean="0"/>
              <a:t>2/4/2025</a:t>
            </a:fld>
            <a:endParaRPr lang="en-US"/>
          </a:p>
        </p:txBody>
      </p:sp>
      <p:sp>
        <p:nvSpPr>
          <p:cNvPr id="5" name="Footer Placeholder 4">
            <a:extLst>
              <a:ext uri="{FF2B5EF4-FFF2-40B4-BE49-F238E27FC236}">
                <a16:creationId xmlns:a16="http://schemas.microsoft.com/office/drawing/2014/main" id="{7EE8625B-8D43-B17D-15CD-2EDE1ADDE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FCE02-DF7D-AFD1-23CC-779AC76C3367}"/>
              </a:ext>
            </a:extLst>
          </p:cNvPr>
          <p:cNvSpPr>
            <a:spLocks noGrp="1"/>
          </p:cNvSpPr>
          <p:nvPr>
            <p:ph type="sldNum" sz="quarter" idx="12"/>
          </p:nvPr>
        </p:nvSpPr>
        <p:spPr/>
        <p:txBody>
          <a:bodyPr/>
          <a:lstStyle/>
          <a:p>
            <a:fld id="{C60D4E70-73D8-1F45-8CC8-92BB617FF9AE}" type="slidenum">
              <a:rPr lang="en-US" smtClean="0"/>
              <a:t>‹#›</a:t>
            </a:fld>
            <a:endParaRPr lang="en-US"/>
          </a:p>
        </p:txBody>
      </p:sp>
    </p:spTree>
    <p:extLst>
      <p:ext uri="{BB962C8B-B14F-4D97-AF65-F5344CB8AC3E}">
        <p14:creationId xmlns:p14="http://schemas.microsoft.com/office/powerpoint/2010/main" val="573115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99FF-5B5F-F9F7-9A02-9BFA1334CD4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B455E6-C5AB-5CB8-1794-BEF589A4D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10E3E3D-A4CC-2171-DAD5-93099214B549}"/>
              </a:ext>
            </a:extLst>
          </p:cNvPr>
          <p:cNvSpPr>
            <a:spLocks noGrp="1"/>
          </p:cNvSpPr>
          <p:nvPr>
            <p:ph type="dt" sz="half" idx="10"/>
          </p:nvPr>
        </p:nvSpPr>
        <p:spPr/>
        <p:txBody>
          <a:bodyPr/>
          <a:lstStyle/>
          <a:p>
            <a:fld id="{14EAFD08-80FC-804A-A002-C47A4898072F}" type="datetimeFigureOut">
              <a:rPr lang="en-US" smtClean="0"/>
              <a:t>2/4/2025</a:t>
            </a:fld>
            <a:endParaRPr lang="en-US"/>
          </a:p>
        </p:txBody>
      </p:sp>
      <p:sp>
        <p:nvSpPr>
          <p:cNvPr id="5" name="Footer Placeholder 4">
            <a:extLst>
              <a:ext uri="{FF2B5EF4-FFF2-40B4-BE49-F238E27FC236}">
                <a16:creationId xmlns:a16="http://schemas.microsoft.com/office/drawing/2014/main" id="{4E448485-3B10-394F-99A9-449A412E4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1F66C-8789-5857-6550-EFBCC7BFEB5A}"/>
              </a:ext>
            </a:extLst>
          </p:cNvPr>
          <p:cNvSpPr>
            <a:spLocks noGrp="1"/>
          </p:cNvSpPr>
          <p:nvPr>
            <p:ph type="sldNum" sz="quarter" idx="12"/>
          </p:nvPr>
        </p:nvSpPr>
        <p:spPr/>
        <p:txBody>
          <a:bodyPr/>
          <a:lstStyle/>
          <a:p>
            <a:fld id="{C60D4E70-73D8-1F45-8CC8-92BB617FF9AE}" type="slidenum">
              <a:rPr lang="en-US" smtClean="0"/>
              <a:t>‹#›</a:t>
            </a:fld>
            <a:endParaRPr lang="en-US"/>
          </a:p>
        </p:txBody>
      </p:sp>
    </p:spTree>
    <p:extLst>
      <p:ext uri="{BB962C8B-B14F-4D97-AF65-F5344CB8AC3E}">
        <p14:creationId xmlns:p14="http://schemas.microsoft.com/office/powerpoint/2010/main" val="2414796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2D84-6BB8-9475-EEB1-1F28A241A80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1ABFD6A-5806-52EF-2AE8-895C24DEDD4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882734-75E2-C69C-4682-C88422660E2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E80AE74-D9E7-7E64-E208-AEC25AD80184}"/>
              </a:ext>
            </a:extLst>
          </p:cNvPr>
          <p:cNvSpPr>
            <a:spLocks noGrp="1"/>
          </p:cNvSpPr>
          <p:nvPr>
            <p:ph type="dt" sz="half" idx="10"/>
          </p:nvPr>
        </p:nvSpPr>
        <p:spPr/>
        <p:txBody>
          <a:bodyPr/>
          <a:lstStyle/>
          <a:p>
            <a:fld id="{14EAFD08-80FC-804A-A002-C47A4898072F}" type="datetimeFigureOut">
              <a:rPr lang="en-US" smtClean="0"/>
              <a:t>2/4/2025</a:t>
            </a:fld>
            <a:endParaRPr lang="en-US"/>
          </a:p>
        </p:txBody>
      </p:sp>
      <p:sp>
        <p:nvSpPr>
          <p:cNvPr id="6" name="Footer Placeholder 5">
            <a:extLst>
              <a:ext uri="{FF2B5EF4-FFF2-40B4-BE49-F238E27FC236}">
                <a16:creationId xmlns:a16="http://schemas.microsoft.com/office/drawing/2014/main" id="{782348F1-0F22-1046-1846-2B771F0621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7A5F78-04DE-0D6F-CF06-C226B4621AFA}"/>
              </a:ext>
            </a:extLst>
          </p:cNvPr>
          <p:cNvSpPr>
            <a:spLocks noGrp="1"/>
          </p:cNvSpPr>
          <p:nvPr>
            <p:ph type="sldNum" sz="quarter" idx="12"/>
          </p:nvPr>
        </p:nvSpPr>
        <p:spPr/>
        <p:txBody>
          <a:bodyPr/>
          <a:lstStyle/>
          <a:p>
            <a:fld id="{C60D4E70-73D8-1F45-8CC8-92BB617FF9AE}" type="slidenum">
              <a:rPr lang="en-US" smtClean="0"/>
              <a:t>‹#›</a:t>
            </a:fld>
            <a:endParaRPr lang="en-US"/>
          </a:p>
        </p:txBody>
      </p:sp>
    </p:spTree>
    <p:extLst>
      <p:ext uri="{BB962C8B-B14F-4D97-AF65-F5344CB8AC3E}">
        <p14:creationId xmlns:p14="http://schemas.microsoft.com/office/powerpoint/2010/main" val="166707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3DE8-6D37-DA5A-6B0B-2AC96FBA733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01FC40-8737-138C-CF42-7B27C60AC5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0779BBC-EEAC-7B9F-91F9-A53A4E87246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71E00EE-8D79-BC1B-BD1F-C74F8AD0F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2C7244C-ACC9-A02E-DDD8-86CD3BE3094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A91606C-5DEC-71DF-0884-1547BC21A325}"/>
              </a:ext>
            </a:extLst>
          </p:cNvPr>
          <p:cNvSpPr>
            <a:spLocks noGrp="1"/>
          </p:cNvSpPr>
          <p:nvPr>
            <p:ph type="dt" sz="half" idx="10"/>
          </p:nvPr>
        </p:nvSpPr>
        <p:spPr/>
        <p:txBody>
          <a:bodyPr/>
          <a:lstStyle/>
          <a:p>
            <a:fld id="{14EAFD08-80FC-804A-A002-C47A4898072F}" type="datetimeFigureOut">
              <a:rPr lang="en-US" smtClean="0"/>
              <a:t>2/4/2025</a:t>
            </a:fld>
            <a:endParaRPr lang="en-US"/>
          </a:p>
        </p:txBody>
      </p:sp>
      <p:sp>
        <p:nvSpPr>
          <p:cNvPr id="8" name="Footer Placeholder 7">
            <a:extLst>
              <a:ext uri="{FF2B5EF4-FFF2-40B4-BE49-F238E27FC236}">
                <a16:creationId xmlns:a16="http://schemas.microsoft.com/office/drawing/2014/main" id="{8C1CA06C-4F8F-A263-726E-2046158BE3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3CEB85-B8D0-BF2D-D4D2-0E30EB978FC3}"/>
              </a:ext>
            </a:extLst>
          </p:cNvPr>
          <p:cNvSpPr>
            <a:spLocks noGrp="1"/>
          </p:cNvSpPr>
          <p:nvPr>
            <p:ph type="sldNum" sz="quarter" idx="12"/>
          </p:nvPr>
        </p:nvSpPr>
        <p:spPr/>
        <p:txBody>
          <a:bodyPr/>
          <a:lstStyle/>
          <a:p>
            <a:fld id="{C60D4E70-73D8-1F45-8CC8-92BB617FF9AE}" type="slidenum">
              <a:rPr lang="en-US" smtClean="0"/>
              <a:t>‹#›</a:t>
            </a:fld>
            <a:endParaRPr lang="en-US"/>
          </a:p>
        </p:txBody>
      </p:sp>
    </p:spTree>
    <p:extLst>
      <p:ext uri="{BB962C8B-B14F-4D97-AF65-F5344CB8AC3E}">
        <p14:creationId xmlns:p14="http://schemas.microsoft.com/office/powerpoint/2010/main" val="3267437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77ECD-F6A1-B377-7B5F-810C138E316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C94EC44-7D59-4F86-51B1-F3034B3C6586}"/>
              </a:ext>
            </a:extLst>
          </p:cNvPr>
          <p:cNvSpPr>
            <a:spLocks noGrp="1"/>
          </p:cNvSpPr>
          <p:nvPr>
            <p:ph type="dt" sz="half" idx="10"/>
          </p:nvPr>
        </p:nvSpPr>
        <p:spPr/>
        <p:txBody>
          <a:bodyPr/>
          <a:lstStyle/>
          <a:p>
            <a:fld id="{14EAFD08-80FC-804A-A002-C47A4898072F}" type="datetimeFigureOut">
              <a:rPr lang="en-US" smtClean="0"/>
              <a:t>2/4/2025</a:t>
            </a:fld>
            <a:endParaRPr lang="en-US"/>
          </a:p>
        </p:txBody>
      </p:sp>
      <p:sp>
        <p:nvSpPr>
          <p:cNvPr id="4" name="Footer Placeholder 3">
            <a:extLst>
              <a:ext uri="{FF2B5EF4-FFF2-40B4-BE49-F238E27FC236}">
                <a16:creationId xmlns:a16="http://schemas.microsoft.com/office/drawing/2014/main" id="{F5411D95-B941-0329-0B7F-70D8BE59A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E94884-CAC8-59A4-DD49-99C2DB411EB4}"/>
              </a:ext>
            </a:extLst>
          </p:cNvPr>
          <p:cNvSpPr>
            <a:spLocks noGrp="1"/>
          </p:cNvSpPr>
          <p:nvPr>
            <p:ph type="sldNum" sz="quarter" idx="12"/>
          </p:nvPr>
        </p:nvSpPr>
        <p:spPr/>
        <p:txBody>
          <a:bodyPr/>
          <a:lstStyle/>
          <a:p>
            <a:fld id="{C60D4E70-73D8-1F45-8CC8-92BB617FF9AE}" type="slidenum">
              <a:rPr lang="en-US" smtClean="0"/>
              <a:t>‹#›</a:t>
            </a:fld>
            <a:endParaRPr lang="en-US"/>
          </a:p>
        </p:txBody>
      </p:sp>
    </p:spTree>
    <p:extLst>
      <p:ext uri="{BB962C8B-B14F-4D97-AF65-F5344CB8AC3E}">
        <p14:creationId xmlns:p14="http://schemas.microsoft.com/office/powerpoint/2010/main" val="364495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84DAB-527E-EB2D-90A4-469FA8F85DD3}"/>
              </a:ext>
            </a:extLst>
          </p:cNvPr>
          <p:cNvSpPr>
            <a:spLocks noGrp="1"/>
          </p:cNvSpPr>
          <p:nvPr>
            <p:ph type="dt" sz="half" idx="10"/>
          </p:nvPr>
        </p:nvSpPr>
        <p:spPr/>
        <p:txBody>
          <a:bodyPr/>
          <a:lstStyle/>
          <a:p>
            <a:fld id="{14EAFD08-80FC-804A-A002-C47A4898072F}" type="datetimeFigureOut">
              <a:rPr lang="en-US" smtClean="0"/>
              <a:t>2/4/2025</a:t>
            </a:fld>
            <a:endParaRPr lang="en-US"/>
          </a:p>
        </p:txBody>
      </p:sp>
      <p:sp>
        <p:nvSpPr>
          <p:cNvPr id="3" name="Footer Placeholder 2">
            <a:extLst>
              <a:ext uri="{FF2B5EF4-FFF2-40B4-BE49-F238E27FC236}">
                <a16:creationId xmlns:a16="http://schemas.microsoft.com/office/drawing/2014/main" id="{F0EB42A9-F44A-83AC-27AC-F78A4E864F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673BBC-489B-9C62-7BCE-31E87FC89CB6}"/>
              </a:ext>
            </a:extLst>
          </p:cNvPr>
          <p:cNvSpPr>
            <a:spLocks noGrp="1"/>
          </p:cNvSpPr>
          <p:nvPr>
            <p:ph type="sldNum" sz="quarter" idx="12"/>
          </p:nvPr>
        </p:nvSpPr>
        <p:spPr/>
        <p:txBody>
          <a:bodyPr/>
          <a:lstStyle/>
          <a:p>
            <a:fld id="{C60D4E70-73D8-1F45-8CC8-92BB617FF9AE}" type="slidenum">
              <a:rPr lang="en-US" smtClean="0"/>
              <a:t>‹#›</a:t>
            </a:fld>
            <a:endParaRPr lang="en-US"/>
          </a:p>
        </p:txBody>
      </p:sp>
    </p:spTree>
    <p:extLst>
      <p:ext uri="{BB962C8B-B14F-4D97-AF65-F5344CB8AC3E}">
        <p14:creationId xmlns:p14="http://schemas.microsoft.com/office/powerpoint/2010/main" val="4157325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B5554-E5F2-3C8A-6DCA-1CF2AFD8D1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7614691-6745-0E5A-6308-D4362E4C35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B387B8C-CFAF-29EB-45AB-F9317FA25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D0F978-643D-5197-79DF-CA6248B30D42}"/>
              </a:ext>
            </a:extLst>
          </p:cNvPr>
          <p:cNvSpPr>
            <a:spLocks noGrp="1"/>
          </p:cNvSpPr>
          <p:nvPr>
            <p:ph type="dt" sz="half" idx="10"/>
          </p:nvPr>
        </p:nvSpPr>
        <p:spPr/>
        <p:txBody>
          <a:bodyPr/>
          <a:lstStyle/>
          <a:p>
            <a:fld id="{14EAFD08-80FC-804A-A002-C47A4898072F}" type="datetimeFigureOut">
              <a:rPr lang="en-US" smtClean="0"/>
              <a:t>2/4/2025</a:t>
            </a:fld>
            <a:endParaRPr lang="en-US"/>
          </a:p>
        </p:txBody>
      </p:sp>
      <p:sp>
        <p:nvSpPr>
          <p:cNvPr id="6" name="Footer Placeholder 5">
            <a:extLst>
              <a:ext uri="{FF2B5EF4-FFF2-40B4-BE49-F238E27FC236}">
                <a16:creationId xmlns:a16="http://schemas.microsoft.com/office/drawing/2014/main" id="{1CEA83C4-7E13-7364-2DA3-98A12FA3A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4352A-B7C7-8974-F1E4-1F444A5E05B1}"/>
              </a:ext>
            </a:extLst>
          </p:cNvPr>
          <p:cNvSpPr>
            <a:spLocks noGrp="1"/>
          </p:cNvSpPr>
          <p:nvPr>
            <p:ph type="sldNum" sz="quarter" idx="12"/>
          </p:nvPr>
        </p:nvSpPr>
        <p:spPr/>
        <p:txBody>
          <a:bodyPr/>
          <a:lstStyle/>
          <a:p>
            <a:fld id="{C60D4E70-73D8-1F45-8CC8-92BB617FF9AE}" type="slidenum">
              <a:rPr lang="en-US" smtClean="0"/>
              <a:t>‹#›</a:t>
            </a:fld>
            <a:endParaRPr lang="en-US"/>
          </a:p>
        </p:txBody>
      </p:sp>
    </p:spTree>
    <p:extLst>
      <p:ext uri="{BB962C8B-B14F-4D97-AF65-F5344CB8AC3E}">
        <p14:creationId xmlns:p14="http://schemas.microsoft.com/office/powerpoint/2010/main" val="3352537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DD75C-0DE4-18DC-9684-D8F6124BBCA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2327ACE-B34D-019E-C373-4098DDC087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732D14-B9FC-2620-2E4C-26FD95E83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4AC52EE-C6D0-76E0-CD93-4AF1BC23AA13}"/>
              </a:ext>
            </a:extLst>
          </p:cNvPr>
          <p:cNvSpPr>
            <a:spLocks noGrp="1"/>
          </p:cNvSpPr>
          <p:nvPr>
            <p:ph type="dt" sz="half" idx="10"/>
          </p:nvPr>
        </p:nvSpPr>
        <p:spPr/>
        <p:txBody>
          <a:bodyPr/>
          <a:lstStyle/>
          <a:p>
            <a:fld id="{14EAFD08-80FC-804A-A002-C47A4898072F}" type="datetimeFigureOut">
              <a:rPr lang="en-US" smtClean="0"/>
              <a:t>2/4/2025</a:t>
            </a:fld>
            <a:endParaRPr lang="en-US"/>
          </a:p>
        </p:txBody>
      </p:sp>
      <p:sp>
        <p:nvSpPr>
          <p:cNvPr id="6" name="Footer Placeholder 5">
            <a:extLst>
              <a:ext uri="{FF2B5EF4-FFF2-40B4-BE49-F238E27FC236}">
                <a16:creationId xmlns:a16="http://schemas.microsoft.com/office/drawing/2014/main" id="{3BC74066-E106-40B8-C669-AAD97A8B11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61F6D8-8145-F888-929C-ACB18B12A3DC}"/>
              </a:ext>
            </a:extLst>
          </p:cNvPr>
          <p:cNvSpPr>
            <a:spLocks noGrp="1"/>
          </p:cNvSpPr>
          <p:nvPr>
            <p:ph type="sldNum" sz="quarter" idx="12"/>
          </p:nvPr>
        </p:nvSpPr>
        <p:spPr/>
        <p:txBody>
          <a:bodyPr/>
          <a:lstStyle/>
          <a:p>
            <a:fld id="{C60D4E70-73D8-1F45-8CC8-92BB617FF9AE}" type="slidenum">
              <a:rPr lang="en-US" smtClean="0"/>
              <a:t>‹#›</a:t>
            </a:fld>
            <a:endParaRPr lang="en-US"/>
          </a:p>
        </p:txBody>
      </p:sp>
    </p:spTree>
    <p:extLst>
      <p:ext uri="{BB962C8B-B14F-4D97-AF65-F5344CB8AC3E}">
        <p14:creationId xmlns:p14="http://schemas.microsoft.com/office/powerpoint/2010/main" val="228743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5D1EFD-9899-32F8-5FB7-3EBEB827D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9F7314-4219-B546-3783-2776A06185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82A851-8EC4-E161-85BB-D8D4E5643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AFD08-80FC-804A-A002-C47A4898072F}" type="datetimeFigureOut">
              <a:rPr lang="en-US" smtClean="0"/>
              <a:t>2/4/2025</a:t>
            </a:fld>
            <a:endParaRPr lang="en-US"/>
          </a:p>
        </p:txBody>
      </p:sp>
      <p:sp>
        <p:nvSpPr>
          <p:cNvPr id="5" name="Footer Placeholder 4">
            <a:extLst>
              <a:ext uri="{FF2B5EF4-FFF2-40B4-BE49-F238E27FC236}">
                <a16:creationId xmlns:a16="http://schemas.microsoft.com/office/drawing/2014/main" id="{2E0321FC-9DFF-73FA-F4AE-FD502DF251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4CA8A-BCC9-308E-DC60-CE3EA52638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0D4E70-73D8-1F45-8CC8-92BB617FF9AE}" type="slidenum">
              <a:rPr lang="en-US" smtClean="0"/>
              <a:t>‹#›</a:t>
            </a:fld>
            <a:endParaRPr lang="en-US"/>
          </a:p>
        </p:txBody>
      </p:sp>
    </p:spTree>
    <p:extLst>
      <p:ext uri="{BB962C8B-B14F-4D97-AF65-F5344CB8AC3E}">
        <p14:creationId xmlns:p14="http://schemas.microsoft.com/office/powerpoint/2010/main" val="1388439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electricalcharity.org/wp-content/uploads/2025/01/EIC-Get-Involved-2025.pdf"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a person holding a light bulb&#10;&#10;Description automatically generated">
            <a:extLst>
              <a:ext uri="{FF2B5EF4-FFF2-40B4-BE49-F238E27FC236}">
                <a16:creationId xmlns:a16="http://schemas.microsoft.com/office/drawing/2014/main" id="{100FF11A-16BD-6ADF-0672-BC4B5FDC3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833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utting their hands together&#10;&#10;Description automatically generated">
            <a:extLst>
              <a:ext uri="{FF2B5EF4-FFF2-40B4-BE49-F238E27FC236}">
                <a16:creationId xmlns:a16="http://schemas.microsoft.com/office/drawing/2014/main" id="{8399429B-F777-FD29-830F-8672283B4FEC}"/>
              </a:ext>
            </a:extLst>
          </p:cNvPr>
          <p:cNvPicPr>
            <a:picLocks noChangeAspect="1"/>
          </p:cNvPicPr>
          <p:nvPr/>
        </p:nvPicPr>
        <p:blipFill rotWithShape="1">
          <a:blip r:embed="rId2"/>
          <a:srcRect r="3538" b="1"/>
          <a:stretch/>
        </p:blipFill>
        <p:spPr>
          <a:xfrm>
            <a:off x="20" y="1282"/>
            <a:ext cx="12191980" cy="6856718"/>
          </a:xfrm>
          <a:prstGeom prst="rect">
            <a:avLst/>
          </a:prstGeom>
        </p:spPr>
      </p:pic>
    </p:spTree>
    <p:extLst>
      <p:ext uri="{BB962C8B-B14F-4D97-AF65-F5344CB8AC3E}">
        <p14:creationId xmlns:p14="http://schemas.microsoft.com/office/powerpoint/2010/main" val="4115118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9A3E28-E488-4398-87C4-97F88F3F2B9E}"/>
              </a:ext>
            </a:extLst>
          </p:cNvPr>
          <p:cNvPicPr>
            <a:picLocks noChangeAspect="1"/>
          </p:cNvPicPr>
          <p:nvPr/>
        </p:nvPicPr>
        <p:blipFill>
          <a:blip r:embed="rId3"/>
          <a:stretch>
            <a:fillRect/>
          </a:stretch>
        </p:blipFill>
        <p:spPr>
          <a:xfrm>
            <a:off x="6089158" y="3423878"/>
            <a:ext cx="13684" cy="10243"/>
          </a:xfrm>
          <a:prstGeom prst="rect">
            <a:avLst/>
          </a:prstGeom>
        </p:spPr>
      </p:pic>
      <p:pic>
        <p:nvPicPr>
          <p:cNvPr id="4" name="Picture 3">
            <a:extLst>
              <a:ext uri="{FF2B5EF4-FFF2-40B4-BE49-F238E27FC236}">
                <a16:creationId xmlns:a16="http://schemas.microsoft.com/office/drawing/2014/main" id="{22D4BEC7-30F6-4EA4-A50C-1C84E4856F84}"/>
              </a:ext>
            </a:extLst>
          </p:cNvPr>
          <p:cNvPicPr>
            <a:picLocks noChangeAspect="1"/>
          </p:cNvPicPr>
          <p:nvPr/>
        </p:nvPicPr>
        <p:blipFill>
          <a:blip r:embed="rId4"/>
          <a:stretch>
            <a:fillRect/>
          </a:stretch>
        </p:blipFill>
        <p:spPr>
          <a:xfrm>
            <a:off x="0" y="0"/>
            <a:ext cx="12218982" cy="6858000"/>
          </a:xfrm>
          <a:prstGeom prst="rect">
            <a:avLst/>
          </a:prstGeom>
        </p:spPr>
      </p:pic>
    </p:spTree>
    <p:extLst>
      <p:ext uri="{BB962C8B-B14F-4D97-AF65-F5344CB8AC3E}">
        <p14:creationId xmlns:p14="http://schemas.microsoft.com/office/powerpoint/2010/main" val="611750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ight bulb&#10;&#10;AI-generated content may be incorrect.">
            <a:extLst>
              <a:ext uri="{FF2B5EF4-FFF2-40B4-BE49-F238E27FC236}">
                <a16:creationId xmlns:a16="http://schemas.microsoft.com/office/drawing/2014/main" id="{D99FE47E-BAC4-0C8F-AF11-6AEE0383B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 y="0"/>
            <a:ext cx="12210090" cy="6858000"/>
          </a:xfrm>
          <a:prstGeom prst="rect">
            <a:avLst/>
          </a:prstGeom>
        </p:spPr>
      </p:pic>
    </p:spTree>
    <p:extLst>
      <p:ext uri="{BB962C8B-B14F-4D97-AF65-F5344CB8AC3E}">
        <p14:creationId xmlns:p14="http://schemas.microsoft.com/office/powerpoint/2010/main" val="697215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 holding blocks&#10;&#10;Description automatically generated">
            <a:extLst>
              <a:ext uri="{FF2B5EF4-FFF2-40B4-BE49-F238E27FC236}">
                <a16:creationId xmlns:a16="http://schemas.microsoft.com/office/drawing/2014/main" id="{6F8A2767-7D01-F2AE-347A-252FE3EB2DA9}"/>
              </a:ext>
            </a:extLst>
          </p:cNvPr>
          <p:cNvPicPr>
            <a:picLocks noChangeAspect="1"/>
          </p:cNvPicPr>
          <p:nvPr/>
        </p:nvPicPr>
        <p:blipFill>
          <a:blip r:embed="rId3"/>
          <a:stretch>
            <a:fillRect/>
          </a:stretch>
        </p:blipFill>
        <p:spPr>
          <a:xfrm>
            <a:off x="0" y="2382"/>
            <a:ext cx="12192000" cy="6853233"/>
          </a:xfrm>
          <a:prstGeom prst="rect">
            <a:avLst/>
          </a:prstGeom>
        </p:spPr>
      </p:pic>
    </p:spTree>
    <p:extLst>
      <p:ext uri="{BB962C8B-B14F-4D97-AF65-F5344CB8AC3E}">
        <p14:creationId xmlns:p14="http://schemas.microsoft.com/office/powerpoint/2010/main" val="941129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colorful lines&#10;&#10;Description automatically generated">
            <a:extLst>
              <a:ext uri="{FF2B5EF4-FFF2-40B4-BE49-F238E27FC236}">
                <a16:creationId xmlns:a16="http://schemas.microsoft.com/office/drawing/2014/main" id="{B6500E42-C0EC-1F19-FF5B-E4E17A9BA669}"/>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BC240FB-DF3E-6B4C-3E90-238DAA7F6149}"/>
              </a:ext>
            </a:extLst>
          </p:cNvPr>
          <p:cNvSpPr txBox="1"/>
          <p:nvPr/>
        </p:nvSpPr>
        <p:spPr>
          <a:xfrm>
            <a:off x="201116" y="80828"/>
            <a:ext cx="6094476" cy="461665"/>
          </a:xfrm>
          <a:prstGeom prst="rect">
            <a:avLst/>
          </a:prstGeom>
          <a:noFill/>
        </p:spPr>
        <p:txBody>
          <a:bodyPr wrap="square">
            <a:spAutoFit/>
          </a:bodyPr>
          <a:lstStyle/>
          <a:p>
            <a:r>
              <a:rPr lang="en-US" sz="2400" b="1" dirty="0">
                <a:solidFill>
                  <a:srgbClr val="E6471C"/>
                </a:solidFill>
                <a:latin typeface="Neo Sans Pro" panose="020B0504030504040204" pitchFamily="34" charset="0"/>
              </a:rPr>
              <a:t>Get Involved</a:t>
            </a:r>
            <a:endParaRPr lang="en-US" sz="2400" b="1" i="0" u="none" strike="noStrike" dirty="0">
              <a:solidFill>
                <a:srgbClr val="E6471C"/>
              </a:solidFill>
              <a:effectLst/>
              <a:latin typeface="Neo Sans Pro" panose="020B0504030504040204" pitchFamily="34" charset="0"/>
            </a:endParaRPr>
          </a:p>
        </p:txBody>
      </p:sp>
      <p:grpSp>
        <p:nvGrpSpPr>
          <p:cNvPr id="17" name="Group 16">
            <a:extLst>
              <a:ext uri="{FF2B5EF4-FFF2-40B4-BE49-F238E27FC236}">
                <a16:creationId xmlns:a16="http://schemas.microsoft.com/office/drawing/2014/main" id="{A502D2B0-5157-8AED-2311-B19D7A3C0E99}"/>
              </a:ext>
            </a:extLst>
          </p:cNvPr>
          <p:cNvGrpSpPr/>
          <p:nvPr/>
        </p:nvGrpSpPr>
        <p:grpSpPr>
          <a:xfrm>
            <a:off x="2486355" y="765807"/>
            <a:ext cx="6740766" cy="3441563"/>
            <a:chOff x="2486355" y="1477108"/>
            <a:chExt cx="6740766" cy="3441563"/>
          </a:xfrm>
        </p:grpSpPr>
        <p:sp>
          <p:nvSpPr>
            <p:cNvPr id="2" name="Rectangle: Rounded Corners 1">
              <a:extLst>
                <a:ext uri="{FF2B5EF4-FFF2-40B4-BE49-F238E27FC236}">
                  <a16:creationId xmlns:a16="http://schemas.microsoft.com/office/drawing/2014/main" id="{7565A236-7A1A-1BD9-A9EC-E09CC181FB35}"/>
                </a:ext>
              </a:extLst>
            </p:cNvPr>
            <p:cNvSpPr/>
            <p:nvPr/>
          </p:nvSpPr>
          <p:spPr>
            <a:xfrm>
              <a:off x="2489703" y="1477108"/>
              <a:ext cx="1517301" cy="844061"/>
            </a:xfrm>
            <a:prstGeom prst="roundRect">
              <a:avLst/>
            </a:prstGeom>
            <a:solidFill>
              <a:srgbClr val="F39000"/>
            </a:solidFill>
            <a:ln>
              <a:solidFill>
                <a:srgbClr val="F39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Corporate Donations</a:t>
              </a:r>
            </a:p>
          </p:txBody>
        </p:sp>
        <p:sp>
          <p:nvSpPr>
            <p:cNvPr id="3" name="Rectangle: Rounded Corners 2">
              <a:extLst>
                <a:ext uri="{FF2B5EF4-FFF2-40B4-BE49-F238E27FC236}">
                  <a16:creationId xmlns:a16="http://schemas.microsoft.com/office/drawing/2014/main" id="{D622418B-D57B-E542-509B-7E24270786D8}"/>
                </a:ext>
              </a:extLst>
            </p:cNvPr>
            <p:cNvSpPr/>
            <p:nvPr/>
          </p:nvSpPr>
          <p:spPr>
            <a:xfrm>
              <a:off x="4229742" y="1487997"/>
              <a:ext cx="1517301" cy="844061"/>
            </a:xfrm>
            <a:prstGeom prst="roundRect">
              <a:avLst/>
            </a:prstGeom>
            <a:solidFill>
              <a:srgbClr val="E5481D"/>
            </a:solidFill>
            <a:ln>
              <a:solidFill>
                <a:srgbClr val="E54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120-year anniversary</a:t>
              </a:r>
            </a:p>
          </p:txBody>
        </p:sp>
        <p:sp>
          <p:nvSpPr>
            <p:cNvPr id="4" name="Rectangle: Rounded Corners 3">
              <a:extLst>
                <a:ext uri="{FF2B5EF4-FFF2-40B4-BE49-F238E27FC236}">
                  <a16:creationId xmlns:a16="http://schemas.microsoft.com/office/drawing/2014/main" id="{D09200BC-BE5E-F136-8246-7822E3F7956B}"/>
                </a:ext>
              </a:extLst>
            </p:cNvPr>
            <p:cNvSpPr/>
            <p:nvPr/>
          </p:nvSpPr>
          <p:spPr>
            <a:xfrm>
              <a:off x="5969781" y="1517300"/>
              <a:ext cx="1517301" cy="844061"/>
            </a:xfrm>
            <a:prstGeom prst="roundRect">
              <a:avLst/>
            </a:prstGeom>
            <a:solidFill>
              <a:srgbClr val="009BD0"/>
            </a:solidFill>
            <a:ln>
              <a:solidFill>
                <a:srgbClr val="009B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Join Jess</a:t>
              </a:r>
            </a:p>
          </p:txBody>
        </p:sp>
        <p:sp>
          <p:nvSpPr>
            <p:cNvPr id="5" name="Rectangle: Rounded Corners 4">
              <a:extLst>
                <a:ext uri="{FF2B5EF4-FFF2-40B4-BE49-F238E27FC236}">
                  <a16:creationId xmlns:a16="http://schemas.microsoft.com/office/drawing/2014/main" id="{0D33F2B3-1B49-E643-B1B1-8CB5ADE7CD17}"/>
                </a:ext>
              </a:extLst>
            </p:cNvPr>
            <p:cNvSpPr/>
            <p:nvPr/>
          </p:nvSpPr>
          <p:spPr>
            <a:xfrm>
              <a:off x="7709820" y="1517300"/>
              <a:ext cx="1517301" cy="844061"/>
            </a:xfrm>
            <a:prstGeom prst="roundRect">
              <a:avLst/>
            </a:prstGeom>
            <a:solidFill>
              <a:srgbClr val="409C36"/>
            </a:solidFill>
            <a:ln>
              <a:solidFill>
                <a:srgbClr val="409C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Training</a:t>
              </a:r>
            </a:p>
          </p:txBody>
        </p:sp>
        <p:sp>
          <p:nvSpPr>
            <p:cNvPr id="8" name="Rectangle: Rounded Corners 7">
              <a:extLst>
                <a:ext uri="{FF2B5EF4-FFF2-40B4-BE49-F238E27FC236}">
                  <a16:creationId xmlns:a16="http://schemas.microsoft.com/office/drawing/2014/main" id="{8486407A-AE7C-866F-0D0B-62EC6BE8EC4B}"/>
                </a:ext>
              </a:extLst>
            </p:cNvPr>
            <p:cNvSpPr/>
            <p:nvPr/>
          </p:nvSpPr>
          <p:spPr>
            <a:xfrm>
              <a:off x="2489701" y="2766651"/>
              <a:ext cx="1517301" cy="844061"/>
            </a:xfrm>
            <a:prstGeom prst="roundRect">
              <a:avLst/>
            </a:prstGeom>
            <a:solidFill>
              <a:srgbClr val="F39000"/>
            </a:solidFill>
            <a:ln>
              <a:solidFill>
                <a:srgbClr val="F39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Apprentice Sponsorship</a:t>
              </a:r>
            </a:p>
          </p:txBody>
        </p:sp>
        <p:sp>
          <p:nvSpPr>
            <p:cNvPr id="9" name="Rectangle: Rounded Corners 8">
              <a:extLst>
                <a:ext uri="{FF2B5EF4-FFF2-40B4-BE49-F238E27FC236}">
                  <a16:creationId xmlns:a16="http://schemas.microsoft.com/office/drawing/2014/main" id="{C3B37FE3-3606-870B-CABB-47996C23020E}"/>
                </a:ext>
              </a:extLst>
            </p:cNvPr>
            <p:cNvSpPr/>
            <p:nvPr/>
          </p:nvSpPr>
          <p:spPr>
            <a:xfrm>
              <a:off x="4229741" y="2766652"/>
              <a:ext cx="1517301" cy="844061"/>
            </a:xfrm>
            <a:prstGeom prst="roundRect">
              <a:avLst/>
            </a:prstGeom>
            <a:solidFill>
              <a:srgbClr val="E5481D"/>
            </a:solidFill>
            <a:ln>
              <a:solidFill>
                <a:srgbClr val="E54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powerBall</a:t>
              </a:r>
            </a:p>
          </p:txBody>
        </p:sp>
        <p:sp>
          <p:nvSpPr>
            <p:cNvPr id="10" name="Rectangle: Rounded Corners 9">
              <a:extLst>
                <a:ext uri="{FF2B5EF4-FFF2-40B4-BE49-F238E27FC236}">
                  <a16:creationId xmlns:a16="http://schemas.microsoft.com/office/drawing/2014/main" id="{DFD64BBA-8066-CFCF-C1E2-022BDD842BE1}"/>
                </a:ext>
              </a:extLst>
            </p:cNvPr>
            <p:cNvSpPr/>
            <p:nvPr/>
          </p:nvSpPr>
          <p:spPr>
            <a:xfrm>
              <a:off x="5969781" y="2766652"/>
              <a:ext cx="1517301" cy="844061"/>
            </a:xfrm>
            <a:prstGeom prst="roundRect">
              <a:avLst/>
            </a:prstGeom>
            <a:solidFill>
              <a:srgbClr val="009BD0"/>
            </a:solidFill>
            <a:ln>
              <a:solidFill>
                <a:srgbClr val="009B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Regional events &amp; sponsorship</a:t>
              </a:r>
            </a:p>
          </p:txBody>
        </p:sp>
        <p:sp>
          <p:nvSpPr>
            <p:cNvPr id="11" name="Rectangle: Rounded Corners 10">
              <a:extLst>
                <a:ext uri="{FF2B5EF4-FFF2-40B4-BE49-F238E27FC236}">
                  <a16:creationId xmlns:a16="http://schemas.microsoft.com/office/drawing/2014/main" id="{CD5EA67E-CD82-EC3D-E642-1E866DB4B503}"/>
                </a:ext>
              </a:extLst>
            </p:cNvPr>
            <p:cNvSpPr/>
            <p:nvPr/>
          </p:nvSpPr>
          <p:spPr>
            <a:xfrm>
              <a:off x="7709820" y="2766650"/>
              <a:ext cx="1517301" cy="844061"/>
            </a:xfrm>
            <a:prstGeom prst="roundRect">
              <a:avLst/>
            </a:prstGeom>
            <a:solidFill>
              <a:srgbClr val="409C36"/>
            </a:solidFill>
            <a:ln>
              <a:solidFill>
                <a:srgbClr val="409C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Challenge for a Cause</a:t>
              </a:r>
            </a:p>
          </p:txBody>
        </p:sp>
        <p:sp>
          <p:nvSpPr>
            <p:cNvPr id="12" name="Rectangle: Rounded Corners 11">
              <a:extLst>
                <a:ext uri="{FF2B5EF4-FFF2-40B4-BE49-F238E27FC236}">
                  <a16:creationId xmlns:a16="http://schemas.microsoft.com/office/drawing/2014/main" id="{7A372937-334E-F407-723F-D649891FA50E}"/>
                </a:ext>
              </a:extLst>
            </p:cNvPr>
            <p:cNvSpPr/>
            <p:nvPr/>
          </p:nvSpPr>
          <p:spPr>
            <a:xfrm>
              <a:off x="2486355" y="4074610"/>
              <a:ext cx="1517301" cy="844061"/>
            </a:xfrm>
            <a:prstGeom prst="roundRect">
              <a:avLst/>
            </a:prstGeom>
            <a:solidFill>
              <a:srgbClr val="F39000"/>
            </a:solidFill>
            <a:ln>
              <a:solidFill>
                <a:srgbClr val="F39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Fundraising</a:t>
              </a:r>
            </a:p>
          </p:txBody>
        </p:sp>
        <p:sp>
          <p:nvSpPr>
            <p:cNvPr id="13" name="Rectangle: Rounded Corners 12">
              <a:extLst>
                <a:ext uri="{FF2B5EF4-FFF2-40B4-BE49-F238E27FC236}">
                  <a16:creationId xmlns:a16="http://schemas.microsoft.com/office/drawing/2014/main" id="{304FE96C-733A-2851-F8B8-3C5E8A8A5AD6}"/>
                </a:ext>
              </a:extLst>
            </p:cNvPr>
            <p:cNvSpPr/>
            <p:nvPr/>
          </p:nvSpPr>
          <p:spPr>
            <a:xfrm>
              <a:off x="4229742" y="4074610"/>
              <a:ext cx="1517301" cy="844061"/>
            </a:xfrm>
            <a:prstGeom prst="roundRect">
              <a:avLst/>
            </a:prstGeom>
            <a:solidFill>
              <a:srgbClr val="E5481D"/>
            </a:solidFill>
            <a:ln>
              <a:solidFill>
                <a:srgbClr val="E54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Charity of the year</a:t>
              </a:r>
            </a:p>
          </p:txBody>
        </p:sp>
        <p:sp>
          <p:nvSpPr>
            <p:cNvPr id="14" name="Rectangle: Rounded Corners 13">
              <a:extLst>
                <a:ext uri="{FF2B5EF4-FFF2-40B4-BE49-F238E27FC236}">
                  <a16:creationId xmlns:a16="http://schemas.microsoft.com/office/drawing/2014/main" id="{EA501DF9-7F70-F574-2838-2E1A57423461}"/>
                </a:ext>
              </a:extLst>
            </p:cNvPr>
            <p:cNvSpPr/>
            <p:nvPr/>
          </p:nvSpPr>
          <p:spPr>
            <a:xfrm>
              <a:off x="5969781" y="4074610"/>
              <a:ext cx="1517301" cy="844061"/>
            </a:xfrm>
            <a:prstGeom prst="roundRect">
              <a:avLst/>
            </a:prstGeom>
            <a:solidFill>
              <a:srgbClr val="009BD0"/>
            </a:solidFill>
            <a:ln>
              <a:solidFill>
                <a:srgbClr val="009B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Ambassador Programme</a:t>
              </a:r>
            </a:p>
          </p:txBody>
        </p:sp>
        <p:sp>
          <p:nvSpPr>
            <p:cNvPr id="15" name="Rectangle: Rounded Corners 14">
              <a:extLst>
                <a:ext uri="{FF2B5EF4-FFF2-40B4-BE49-F238E27FC236}">
                  <a16:creationId xmlns:a16="http://schemas.microsoft.com/office/drawing/2014/main" id="{3C223089-4F3F-5339-079A-FDE11F1EA933}"/>
                </a:ext>
              </a:extLst>
            </p:cNvPr>
            <p:cNvSpPr/>
            <p:nvPr/>
          </p:nvSpPr>
          <p:spPr>
            <a:xfrm>
              <a:off x="7709820" y="4074609"/>
              <a:ext cx="1517301" cy="844061"/>
            </a:xfrm>
            <a:prstGeom prst="roundRect">
              <a:avLst/>
            </a:prstGeom>
            <a:solidFill>
              <a:srgbClr val="409C36"/>
            </a:solidFill>
            <a:ln>
              <a:solidFill>
                <a:srgbClr val="409C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Checkout Donation</a:t>
              </a:r>
            </a:p>
          </p:txBody>
        </p:sp>
      </p:grpSp>
      <p:pic>
        <p:nvPicPr>
          <p:cNvPr id="19" name="Picture 18" descr="A qr code with a white background&#10;&#10;Description automatically generated">
            <a:extLst>
              <a:ext uri="{FF2B5EF4-FFF2-40B4-BE49-F238E27FC236}">
                <a16:creationId xmlns:a16="http://schemas.microsoft.com/office/drawing/2014/main" id="{FCB928A1-A3A1-F29A-B6DC-705DABF588FE}"/>
              </a:ext>
            </a:extLst>
          </p:cNvPr>
          <p:cNvPicPr>
            <a:picLocks noChangeAspect="1"/>
          </p:cNvPicPr>
          <p:nvPr/>
        </p:nvPicPr>
        <p:blipFill>
          <a:blip r:embed="rId4"/>
          <a:stretch>
            <a:fillRect/>
          </a:stretch>
        </p:blipFill>
        <p:spPr>
          <a:xfrm>
            <a:off x="5157996" y="4641964"/>
            <a:ext cx="1178091" cy="1178091"/>
          </a:xfrm>
          <a:prstGeom prst="rect">
            <a:avLst/>
          </a:prstGeom>
        </p:spPr>
      </p:pic>
      <p:sp>
        <p:nvSpPr>
          <p:cNvPr id="20" name="TextBox 19">
            <a:extLst>
              <a:ext uri="{FF2B5EF4-FFF2-40B4-BE49-F238E27FC236}">
                <a16:creationId xmlns:a16="http://schemas.microsoft.com/office/drawing/2014/main" id="{D7125800-35A1-F1E7-61FA-B88C9DF08356}"/>
              </a:ext>
            </a:extLst>
          </p:cNvPr>
          <p:cNvSpPr txBox="1"/>
          <p:nvPr/>
        </p:nvSpPr>
        <p:spPr>
          <a:xfrm>
            <a:off x="4544436" y="4298420"/>
            <a:ext cx="2405209" cy="369332"/>
          </a:xfrm>
          <a:prstGeom prst="rect">
            <a:avLst/>
          </a:prstGeom>
          <a:noFill/>
        </p:spPr>
        <p:txBody>
          <a:bodyPr wrap="square" rtlCol="0">
            <a:spAutoFit/>
          </a:bodyPr>
          <a:lstStyle/>
          <a:p>
            <a:pPr algn="ctr"/>
            <a:r>
              <a:rPr lang="en-GB" b="1" dirty="0">
                <a:latin typeface="Neo Sans Pro" panose="020B0504030504040204" pitchFamily="34" charset="0"/>
              </a:rPr>
              <a:t>Find out more:</a:t>
            </a:r>
          </a:p>
        </p:txBody>
      </p:sp>
      <p:sp>
        <p:nvSpPr>
          <p:cNvPr id="22" name="TextBox 21">
            <a:extLst>
              <a:ext uri="{FF2B5EF4-FFF2-40B4-BE49-F238E27FC236}">
                <a16:creationId xmlns:a16="http://schemas.microsoft.com/office/drawing/2014/main" id="{1A37825B-0985-F330-7DA1-B954037B97A2}"/>
              </a:ext>
            </a:extLst>
          </p:cNvPr>
          <p:cNvSpPr txBox="1"/>
          <p:nvPr/>
        </p:nvSpPr>
        <p:spPr>
          <a:xfrm>
            <a:off x="4730262" y="5820055"/>
            <a:ext cx="2333729" cy="369332"/>
          </a:xfrm>
          <a:prstGeom prst="rect">
            <a:avLst/>
          </a:prstGeom>
          <a:noFill/>
        </p:spPr>
        <p:txBody>
          <a:bodyPr wrap="square">
            <a:spAutoFit/>
          </a:bodyPr>
          <a:lstStyle/>
          <a:p>
            <a:r>
              <a:rPr lang="en-GB" b="1" dirty="0">
                <a:hlinkClick r:id="rId5" tooltip="https://electricalcharity.org/wp-content/uploads/2025/01/eic-get-involved-2025.pdf">
                  <a:extLst>
                    <a:ext uri="{A12FA001-AC4F-418D-AE19-62706E023703}">
                      <ahyp:hlinkClr xmlns:ahyp="http://schemas.microsoft.com/office/drawing/2018/hyperlinkcolor" val="tx"/>
                    </a:ext>
                  </a:extLst>
                </a:hlinkClick>
              </a:rPr>
              <a:t>EIC-Get-Involved-2025</a:t>
            </a:r>
            <a:endParaRPr lang="en-GB" b="1" dirty="0"/>
          </a:p>
        </p:txBody>
      </p:sp>
    </p:spTree>
    <p:extLst>
      <p:ext uri="{BB962C8B-B14F-4D97-AF65-F5344CB8AC3E}">
        <p14:creationId xmlns:p14="http://schemas.microsoft.com/office/powerpoint/2010/main" val="1811821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usiness card&#10;&#10;AI-generated content may be incorrect.">
            <a:extLst>
              <a:ext uri="{FF2B5EF4-FFF2-40B4-BE49-F238E27FC236}">
                <a16:creationId xmlns:a16="http://schemas.microsoft.com/office/drawing/2014/main" id="{0AB30414-58ED-AA64-06C9-2A215DD7826B}"/>
              </a:ext>
            </a:extLst>
          </p:cNvPr>
          <p:cNvPicPr>
            <a:picLocks noChangeAspect="1"/>
          </p:cNvPicPr>
          <p:nvPr/>
        </p:nvPicPr>
        <p:blipFill>
          <a:blip r:embed="rId3">
            <a:extLst>
              <a:ext uri="{28A0092B-C50C-407E-A947-70E740481C1C}">
                <a14:useLocalDpi xmlns:a14="http://schemas.microsoft.com/office/drawing/2010/main" val="0"/>
              </a:ext>
            </a:extLst>
          </a:blip>
          <a:srcRect t="10194" b="10196"/>
          <a:stretch/>
        </p:blipFill>
        <p:spPr>
          <a:xfrm>
            <a:off x="0" y="1"/>
            <a:ext cx="12190476" cy="6858000"/>
          </a:xfrm>
          <a:prstGeom prst="rect">
            <a:avLst/>
          </a:prstGeom>
        </p:spPr>
      </p:pic>
    </p:spTree>
    <p:extLst>
      <p:ext uri="{BB962C8B-B14F-4D97-AF65-F5344CB8AC3E}">
        <p14:creationId xmlns:p14="http://schemas.microsoft.com/office/powerpoint/2010/main" val="1199477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4f05a1b-1709-48a7-acd0-7876afca5f56">
      <UserInfo>
        <DisplayName/>
        <AccountId xsi:nil="true"/>
        <AccountType/>
      </UserInfo>
    </SharedWithUsers>
    <TaxCatchAll xmlns="e4f05a1b-1709-48a7-acd0-7876afca5f56" xsi:nil="true"/>
    <lcf76f155ced4ddcb4097134ff3c332f xmlns="99451b65-9b00-49c1-957c-bad3d0e4711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B1B37A4EE6614690AA2FB9AE98C91E" ma:contentTypeVersion="20" ma:contentTypeDescription="Create a new document." ma:contentTypeScope="" ma:versionID="6e6a407c0c9122552a7fd41e7560bdf7">
  <xsd:schema xmlns:xsd="http://www.w3.org/2001/XMLSchema" xmlns:xs="http://www.w3.org/2001/XMLSchema" xmlns:p="http://schemas.microsoft.com/office/2006/metadata/properties" xmlns:ns2="e4f05a1b-1709-48a7-acd0-7876afca5f56" xmlns:ns3="99451b65-9b00-49c1-957c-bad3d0e47114" targetNamespace="http://schemas.microsoft.com/office/2006/metadata/properties" ma:root="true" ma:fieldsID="c7704859e9a0663bfa9989cf66849fa9" ns2:_="" ns3:_="">
    <xsd:import namespace="e4f05a1b-1709-48a7-acd0-7876afca5f56"/>
    <xsd:import namespace="99451b65-9b00-49c1-957c-bad3d0e47114"/>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05a1b-1709-48a7-acd0-7876afca5f5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fbcaedd2-b99c-486d-9367-95480693ab71}" ma:internalName="TaxCatchAll" ma:showField="CatchAllData" ma:web="e4f05a1b-1709-48a7-acd0-7876afca5f5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9451b65-9b00-49c1-957c-bad3d0e4711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e10e6ad-a04b-492e-9b1b-e7e230ac03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0156EF-EDA6-457C-BEFA-5A7A81C6B0D2}">
  <ds:schemaRefs>
    <ds:schemaRef ds:uri="0c53719a-eb68-486d-891b-53261a4ddd3f"/>
    <ds:schemaRef ds:uri="2d864e03-7d73-423e-95a6-5e45f8aefbf2"/>
    <ds:schemaRef ds:uri="99451b65-9b00-49c1-957c-bad3d0e47114"/>
    <ds:schemaRef ds:uri="e4f05a1b-1709-48a7-acd0-7876afca5f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2360612-b091-4584-bdb8-3d353291e9f4"/>
  </ds:schemaRefs>
</ds:datastoreItem>
</file>

<file path=customXml/itemProps2.xml><?xml version="1.0" encoding="utf-8"?>
<ds:datastoreItem xmlns:ds="http://schemas.openxmlformats.org/officeDocument/2006/customXml" ds:itemID="{97FC9BB7-B5B2-4875-80BE-9CB65A895E17}">
  <ds:schemaRefs>
    <ds:schemaRef ds:uri="http://schemas.microsoft.com/sharepoint/v3/contenttype/forms"/>
  </ds:schemaRefs>
</ds:datastoreItem>
</file>

<file path=customXml/itemProps3.xml><?xml version="1.0" encoding="utf-8"?>
<ds:datastoreItem xmlns:ds="http://schemas.openxmlformats.org/officeDocument/2006/customXml" ds:itemID="{33AB0ECE-FE48-482F-A8A7-204B770552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f05a1b-1709-48a7-acd0-7876afca5f56"/>
    <ds:schemaRef ds:uri="99451b65-9b00-49c1-957c-bad3d0e471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429</TotalTime>
  <Words>1029</Words>
  <Application>Microsoft Office PowerPoint</Application>
  <PresentationFormat>Widescreen</PresentationFormat>
  <Paragraphs>64</Paragraphs>
  <Slides>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Neo Sans Pro</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Terrence Nell</dc:creator>
  <cp:lastModifiedBy>Kate Adamczyk</cp:lastModifiedBy>
  <cp:revision>4</cp:revision>
  <cp:lastPrinted>2023-07-04T13:31:20Z</cp:lastPrinted>
  <dcterms:created xsi:type="dcterms:W3CDTF">2023-06-13T10:43:26Z</dcterms:created>
  <dcterms:modified xsi:type="dcterms:W3CDTF">2025-02-04T16:27:02Z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ContentTypeId">
    <vt:lpwstr>0x010100CAB1B37A4EE6614690AA2FB9AE98C91E</vt:lpwstr>
  </property>
</Properties>
</file>